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28" r:id="rId2"/>
    <p:sldMasterId id="2147483741" r:id="rId3"/>
  </p:sldMasterIdLst>
  <p:notesMasterIdLst>
    <p:notesMasterId r:id="rId37"/>
  </p:notesMasterIdLst>
  <p:handoutMasterIdLst>
    <p:handoutMasterId r:id="rId38"/>
  </p:handoutMasterIdLst>
  <p:sldIdLst>
    <p:sldId id="552" r:id="rId4"/>
    <p:sldId id="547" r:id="rId5"/>
    <p:sldId id="554" r:id="rId6"/>
    <p:sldId id="602" r:id="rId7"/>
    <p:sldId id="555" r:id="rId8"/>
    <p:sldId id="581" r:id="rId9"/>
    <p:sldId id="582" r:id="rId10"/>
    <p:sldId id="584" r:id="rId11"/>
    <p:sldId id="586" r:id="rId12"/>
    <p:sldId id="587" r:id="rId13"/>
    <p:sldId id="588" r:id="rId14"/>
    <p:sldId id="572" r:id="rId15"/>
    <p:sldId id="565" r:id="rId16"/>
    <p:sldId id="557" r:id="rId17"/>
    <p:sldId id="596" r:id="rId18"/>
    <p:sldId id="597" r:id="rId19"/>
    <p:sldId id="603" r:id="rId20"/>
    <p:sldId id="604" r:id="rId21"/>
    <p:sldId id="556" r:id="rId22"/>
    <p:sldId id="559" r:id="rId23"/>
    <p:sldId id="558" r:id="rId24"/>
    <p:sldId id="599" r:id="rId25"/>
    <p:sldId id="614" r:id="rId26"/>
    <p:sldId id="600" r:id="rId27"/>
    <p:sldId id="612" r:id="rId28"/>
    <p:sldId id="594" r:id="rId29"/>
    <p:sldId id="560" r:id="rId30"/>
    <p:sldId id="567" r:id="rId31"/>
    <p:sldId id="595" r:id="rId32"/>
    <p:sldId id="590" r:id="rId33"/>
    <p:sldId id="592" r:id="rId34"/>
    <p:sldId id="593" r:id="rId35"/>
    <p:sldId id="383" r:id="rId36"/>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059" algn="l" rtl="0" fontAlgn="base">
      <a:spcBef>
        <a:spcPct val="0"/>
      </a:spcBef>
      <a:spcAft>
        <a:spcPct val="0"/>
      </a:spcAft>
      <a:defRPr kern="1200">
        <a:solidFill>
          <a:schemeClr val="tx1"/>
        </a:solidFill>
        <a:latin typeface="Arial" charset="0"/>
        <a:ea typeface="+mn-ea"/>
        <a:cs typeface="+mn-cs"/>
      </a:defRPr>
    </a:lvl2pPr>
    <a:lvl3pPr marL="914116" algn="l" rtl="0" fontAlgn="base">
      <a:spcBef>
        <a:spcPct val="0"/>
      </a:spcBef>
      <a:spcAft>
        <a:spcPct val="0"/>
      </a:spcAft>
      <a:defRPr kern="1200">
        <a:solidFill>
          <a:schemeClr val="tx1"/>
        </a:solidFill>
        <a:latin typeface="Arial" charset="0"/>
        <a:ea typeface="+mn-ea"/>
        <a:cs typeface="+mn-cs"/>
      </a:defRPr>
    </a:lvl3pPr>
    <a:lvl4pPr marL="1371174" algn="l" rtl="0" fontAlgn="base">
      <a:spcBef>
        <a:spcPct val="0"/>
      </a:spcBef>
      <a:spcAft>
        <a:spcPct val="0"/>
      </a:spcAft>
      <a:defRPr kern="1200">
        <a:solidFill>
          <a:schemeClr val="tx1"/>
        </a:solidFill>
        <a:latin typeface="Arial" charset="0"/>
        <a:ea typeface="+mn-ea"/>
        <a:cs typeface="+mn-cs"/>
      </a:defRPr>
    </a:lvl4pPr>
    <a:lvl5pPr marL="1828231" algn="l" rtl="0" fontAlgn="base">
      <a:spcBef>
        <a:spcPct val="0"/>
      </a:spcBef>
      <a:spcAft>
        <a:spcPct val="0"/>
      </a:spcAft>
      <a:defRPr kern="1200">
        <a:solidFill>
          <a:schemeClr val="tx1"/>
        </a:solidFill>
        <a:latin typeface="Arial" charset="0"/>
        <a:ea typeface="+mn-ea"/>
        <a:cs typeface="+mn-cs"/>
      </a:defRPr>
    </a:lvl5pPr>
    <a:lvl6pPr marL="2285289" algn="l" defTabSz="914116" rtl="0" eaLnBrk="1" latinLnBrk="0" hangingPunct="1">
      <a:defRPr kern="1200">
        <a:solidFill>
          <a:schemeClr val="tx1"/>
        </a:solidFill>
        <a:latin typeface="Arial" charset="0"/>
        <a:ea typeface="+mn-ea"/>
        <a:cs typeface="+mn-cs"/>
      </a:defRPr>
    </a:lvl6pPr>
    <a:lvl7pPr marL="2742346" algn="l" defTabSz="914116" rtl="0" eaLnBrk="1" latinLnBrk="0" hangingPunct="1">
      <a:defRPr kern="1200">
        <a:solidFill>
          <a:schemeClr val="tx1"/>
        </a:solidFill>
        <a:latin typeface="Arial" charset="0"/>
        <a:ea typeface="+mn-ea"/>
        <a:cs typeface="+mn-cs"/>
      </a:defRPr>
    </a:lvl7pPr>
    <a:lvl8pPr marL="3199404" algn="l" defTabSz="914116" rtl="0" eaLnBrk="1" latinLnBrk="0" hangingPunct="1">
      <a:defRPr kern="1200">
        <a:solidFill>
          <a:schemeClr val="tx1"/>
        </a:solidFill>
        <a:latin typeface="Arial" charset="0"/>
        <a:ea typeface="+mn-ea"/>
        <a:cs typeface="+mn-cs"/>
      </a:defRPr>
    </a:lvl8pPr>
    <a:lvl9pPr marL="3656462" algn="l" defTabSz="91411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3">
          <p15:clr>
            <a:srgbClr val="A4A3A4"/>
          </p15:clr>
        </p15:guide>
        <p15:guide id="2" pos="3957">
          <p15:clr>
            <a:srgbClr val="A4A3A4"/>
          </p15:clr>
        </p15:guide>
        <p15:guide id="3" pos="290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EA3"/>
    <a:srgbClr val="695746"/>
    <a:srgbClr val="405163"/>
    <a:srgbClr val="434A67"/>
    <a:srgbClr val="141D3B"/>
    <a:srgbClr val="493D3D"/>
    <a:srgbClr val="544021"/>
    <a:srgbClr val="192A56"/>
    <a:srgbClr val="444243"/>
    <a:srgbClr val="4C4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5506" autoAdjust="0"/>
  </p:normalViewPr>
  <p:slideViewPr>
    <p:cSldViewPr snapToGrid="0">
      <p:cViewPr varScale="1">
        <p:scale>
          <a:sx n="64" d="100"/>
          <a:sy n="64" d="100"/>
        </p:scale>
        <p:origin x="2586" y="72"/>
      </p:cViewPr>
      <p:guideLst>
        <p:guide orient="horz" pos="3813"/>
        <p:guide pos="3957"/>
        <p:guide pos="29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80"/>
    </p:cViewPr>
  </p:sorterViewPr>
  <p:notesViewPr>
    <p:cSldViewPr snapToGrid="0">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02277-750E-457E-A4D9-A7D288F77FA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58401DA0-42F5-4F5E-B27B-D99A0FE2D94A}">
      <dgm:prSet phldrT="[Texte]"/>
      <dgm:spPr/>
      <dgm:t>
        <a:bodyPr/>
        <a:lstStyle/>
        <a:p>
          <a:r>
            <a:rPr lang="fr-FR" dirty="0" smtClean="0"/>
            <a:t>A</a:t>
          </a:r>
          <a:endParaRPr lang="fr-FR" dirty="0"/>
        </a:p>
      </dgm:t>
    </dgm:pt>
    <dgm:pt modelId="{0ED079E0-92FE-4B9D-AB9E-2202B665C494}" type="parTrans" cxnId="{BE1E346D-BAEE-4331-A3FE-C152D01BDDD8}">
      <dgm:prSet/>
      <dgm:spPr/>
      <dgm:t>
        <a:bodyPr/>
        <a:lstStyle/>
        <a:p>
          <a:endParaRPr lang="fr-FR"/>
        </a:p>
      </dgm:t>
    </dgm:pt>
    <dgm:pt modelId="{77C60F89-DDD1-4539-81AF-019EFFD342B4}" type="sibTrans" cxnId="{BE1E346D-BAEE-4331-A3FE-C152D01BDDD8}">
      <dgm:prSet/>
      <dgm:spPr/>
      <dgm:t>
        <a:bodyPr/>
        <a:lstStyle/>
        <a:p>
          <a:endParaRPr lang="fr-FR"/>
        </a:p>
      </dgm:t>
    </dgm:pt>
    <dgm:pt modelId="{F7C61D41-3994-464E-8B29-895AC75344AA}">
      <dgm:prSet phldrT="[Texte]"/>
      <dgm:spPr/>
      <dgm:t>
        <a:bodyPr/>
        <a:lstStyle/>
        <a:p>
          <a:r>
            <a:rPr lang="fr-FR" dirty="0" smtClean="0"/>
            <a:t>Journées académiques</a:t>
          </a:r>
          <a:endParaRPr lang="fr-FR" dirty="0"/>
        </a:p>
      </dgm:t>
    </dgm:pt>
    <dgm:pt modelId="{7E490F04-9427-4085-BBB5-512504B2076A}" type="parTrans" cxnId="{3C0B3DE3-DF21-42EC-9B55-43F51A578D3C}">
      <dgm:prSet/>
      <dgm:spPr/>
      <dgm:t>
        <a:bodyPr/>
        <a:lstStyle/>
        <a:p>
          <a:endParaRPr lang="fr-FR"/>
        </a:p>
      </dgm:t>
    </dgm:pt>
    <dgm:pt modelId="{594E52D8-080D-4B90-92C8-3DA8FFE2D42C}" type="sibTrans" cxnId="{3C0B3DE3-DF21-42EC-9B55-43F51A578D3C}">
      <dgm:prSet/>
      <dgm:spPr/>
      <dgm:t>
        <a:bodyPr/>
        <a:lstStyle/>
        <a:p>
          <a:endParaRPr lang="fr-FR"/>
        </a:p>
      </dgm:t>
    </dgm:pt>
    <dgm:pt modelId="{71CCF515-D6C9-4580-981E-B2601E2539A2}">
      <dgm:prSet phldrT="[Texte]"/>
      <dgm:spPr/>
      <dgm:t>
        <a:bodyPr/>
        <a:lstStyle/>
        <a:p>
          <a:r>
            <a:rPr lang="fr-FR" dirty="0" smtClean="0"/>
            <a:t>B</a:t>
          </a:r>
          <a:endParaRPr lang="fr-FR" dirty="0"/>
        </a:p>
      </dgm:t>
    </dgm:pt>
    <dgm:pt modelId="{500E91AA-6DD4-4181-B6BA-34F6AB6F6F25}" type="parTrans" cxnId="{8BFF1A2F-AF2F-4DE7-820C-6BCB5EFACD74}">
      <dgm:prSet/>
      <dgm:spPr/>
      <dgm:t>
        <a:bodyPr/>
        <a:lstStyle/>
        <a:p>
          <a:endParaRPr lang="fr-FR"/>
        </a:p>
      </dgm:t>
    </dgm:pt>
    <dgm:pt modelId="{73524D4E-B40C-4D02-A31D-C985F21E9430}" type="sibTrans" cxnId="{8BFF1A2F-AF2F-4DE7-820C-6BCB5EFACD74}">
      <dgm:prSet/>
      <dgm:spPr/>
      <dgm:t>
        <a:bodyPr/>
        <a:lstStyle/>
        <a:p>
          <a:endParaRPr lang="fr-FR"/>
        </a:p>
      </dgm:t>
    </dgm:pt>
    <dgm:pt modelId="{5102C0F8-AA36-454D-B64A-8A124FB11F59}">
      <dgm:prSet phldrT="[Texte]"/>
      <dgm:spPr/>
      <dgm:t>
        <a:bodyPr/>
        <a:lstStyle/>
        <a:p>
          <a:r>
            <a:rPr lang="fr-FR" dirty="0" smtClean="0"/>
            <a:t>Rédaction des propositions</a:t>
          </a:r>
          <a:endParaRPr lang="fr-FR" dirty="0"/>
        </a:p>
      </dgm:t>
    </dgm:pt>
    <dgm:pt modelId="{CE6F5545-893D-410A-953D-A97793C8668A}" type="parTrans" cxnId="{5588EAAF-577E-4B93-B4BF-F7E729E8DF2A}">
      <dgm:prSet/>
      <dgm:spPr/>
      <dgm:t>
        <a:bodyPr/>
        <a:lstStyle/>
        <a:p>
          <a:endParaRPr lang="fr-FR"/>
        </a:p>
      </dgm:t>
    </dgm:pt>
    <dgm:pt modelId="{36E04EF0-D4A7-4E1F-A7E1-38A4821CE6B0}" type="sibTrans" cxnId="{5588EAAF-577E-4B93-B4BF-F7E729E8DF2A}">
      <dgm:prSet/>
      <dgm:spPr/>
      <dgm:t>
        <a:bodyPr/>
        <a:lstStyle/>
        <a:p>
          <a:endParaRPr lang="fr-FR"/>
        </a:p>
      </dgm:t>
    </dgm:pt>
    <dgm:pt modelId="{2E5F81F4-C1B9-4350-BAD6-8EE473969709}">
      <dgm:prSet phldrT="[Texte]"/>
      <dgm:spPr/>
      <dgm:t>
        <a:bodyPr/>
        <a:lstStyle/>
        <a:p>
          <a:r>
            <a:rPr lang="fr-FR" dirty="0" smtClean="0"/>
            <a:t>Relectures et validation des propositions</a:t>
          </a:r>
          <a:endParaRPr lang="fr-FR" dirty="0"/>
        </a:p>
      </dgm:t>
    </dgm:pt>
    <dgm:pt modelId="{F681A15D-E736-4A4D-A8B1-E0A318742607}" type="parTrans" cxnId="{7DE72813-9D86-4F03-91A0-38E175CDCB8E}">
      <dgm:prSet/>
      <dgm:spPr/>
      <dgm:t>
        <a:bodyPr/>
        <a:lstStyle/>
        <a:p>
          <a:endParaRPr lang="fr-FR"/>
        </a:p>
      </dgm:t>
    </dgm:pt>
    <dgm:pt modelId="{750403F9-2012-42F0-9C62-F6E32EF6D220}" type="sibTrans" cxnId="{7DE72813-9D86-4F03-91A0-38E175CDCB8E}">
      <dgm:prSet/>
      <dgm:spPr/>
      <dgm:t>
        <a:bodyPr/>
        <a:lstStyle/>
        <a:p>
          <a:endParaRPr lang="fr-FR"/>
        </a:p>
      </dgm:t>
    </dgm:pt>
    <dgm:pt modelId="{C4428B72-E54C-4E05-89C6-E0AFB3CA6007}">
      <dgm:prSet phldrT="[Texte]"/>
      <dgm:spPr/>
      <dgm:t>
        <a:bodyPr/>
        <a:lstStyle/>
        <a:p>
          <a:r>
            <a:rPr lang="fr-FR" dirty="0" smtClean="0"/>
            <a:t>C</a:t>
          </a:r>
          <a:endParaRPr lang="fr-FR" dirty="0"/>
        </a:p>
      </dgm:t>
    </dgm:pt>
    <dgm:pt modelId="{97DB5C5B-25EC-4DFE-8374-FD3277A64F3C}" type="parTrans" cxnId="{C713D9E3-2095-4A9E-9DF2-C3A5D1E4C144}">
      <dgm:prSet/>
      <dgm:spPr/>
      <dgm:t>
        <a:bodyPr/>
        <a:lstStyle/>
        <a:p>
          <a:endParaRPr lang="fr-FR"/>
        </a:p>
      </dgm:t>
    </dgm:pt>
    <dgm:pt modelId="{F6BD7D85-B617-497F-B550-14D341557E28}" type="sibTrans" cxnId="{C713D9E3-2095-4A9E-9DF2-C3A5D1E4C144}">
      <dgm:prSet/>
      <dgm:spPr/>
      <dgm:t>
        <a:bodyPr/>
        <a:lstStyle/>
        <a:p>
          <a:endParaRPr lang="fr-FR"/>
        </a:p>
      </dgm:t>
    </dgm:pt>
    <dgm:pt modelId="{992DA339-72D3-4860-8CB7-DC634CC52BDA}">
      <dgm:prSet phldrT="[Texte]"/>
      <dgm:spPr/>
      <dgm:t>
        <a:bodyPr/>
        <a:lstStyle/>
        <a:p>
          <a:r>
            <a:rPr lang="fr-FR" b="1" dirty="0" smtClean="0">
              <a:solidFill>
                <a:srgbClr val="92D050"/>
              </a:solidFill>
            </a:rPr>
            <a:t>Ouverture de la plateforme</a:t>
          </a:r>
          <a:endParaRPr lang="fr-FR" b="1" dirty="0">
            <a:solidFill>
              <a:srgbClr val="92D050"/>
            </a:solidFill>
          </a:endParaRPr>
        </a:p>
      </dgm:t>
    </dgm:pt>
    <dgm:pt modelId="{198089B9-846D-483B-8D12-6C6BE827E77A}" type="parTrans" cxnId="{E062F1A5-BB12-4BE9-88E1-5D3042F8EBCA}">
      <dgm:prSet/>
      <dgm:spPr/>
      <dgm:t>
        <a:bodyPr/>
        <a:lstStyle/>
        <a:p>
          <a:endParaRPr lang="fr-FR"/>
        </a:p>
      </dgm:t>
    </dgm:pt>
    <dgm:pt modelId="{3250857A-8F3E-4A84-A1AF-5FD3FD104811}" type="sibTrans" cxnId="{E062F1A5-BB12-4BE9-88E1-5D3042F8EBCA}">
      <dgm:prSet/>
      <dgm:spPr/>
      <dgm:t>
        <a:bodyPr/>
        <a:lstStyle/>
        <a:p>
          <a:endParaRPr lang="fr-FR"/>
        </a:p>
      </dgm:t>
    </dgm:pt>
    <dgm:pt modelId="{BF0049D3-F546-457B-9953-093AF1124901}">
      <dgm:prSet phldrT="[Texte]"/>
      <dgm:spPr/>
      <dgm:t>
        <a:bodyPr/>
        <a:lstStyle/>
        <a:p>
          <a:r>
            <a:rPr lang="fr-FR" dirty="0" smtClean="0"/>
            <a:t>Séances en présentiel</a:t>
          </a:r>
          <a:endParaRPr lang="fr-FR" dirty="0"/>
        </a:p>
      </dgm:t>
    </dgm:pt>
    <dgm:pt modelId="{470A1020-385B-45DA-ACAA-2C127B94F9A6}" type="parTrans" cxnId="{72888920-2967-4531-B5A4-C79D85E9B0A1}">
      <dgm:prSet/>
      <dgm:spPr/>
      <dgm:t>
        <a:bodyPr/>
        <a:lstStyle/>
        <a:p>
          <a:endParaRPr lang="fr-FR"/>
        </a:p>
      </dgm:t>
    </dgm:pt>
    <dgm:pt modelId="{46661BF1-4102-4658-BD9C-DAE43816BA37}" type="sibTrans" cxnId="{72888920-2967-4531-B5A4-C79D85E9B0A1}">
      <dgm:prSet/>
      <dgm:spPr/>
      <dgm:t>
        <a:bodyPr/>
        <a:lstStyle/>
        <a:p>
          <a:endParaRPr lang="fr-FR"/>
        </a:p>
      </dgm:t>
    </dgm:pt>
    <dgm:pt modelId="{0BC557AB-5442-40D1-B61D-0103629337F5}">
      <dgm:prSet phldrT="[Texte]"/>
      <dgm:spPr/>
      <dgm:t>
        <a:bodyPr/>
        <a:lstStyle/>
        <a:p>
          <a:r>
            <a:rPr lang="fr-FR" dirty="0" smtClean="0"/>
            <a:t>D</a:t>
          </a:r>
          <a:endParaRPr lang="fr-FR" dirty="0"/>
        </a:p>
      </dgm:t>
    </dgm:pt>
    <dgm:pt modelId="{3A47D05A-F86A-4379-B2E5-B31058A849E9}" type="parTrans" cxnId="{460037A3-066A-4346-BD3A-F9B795A5C5ED}">
      <dgm:prSet/>
      <dgm:spPr/>
      <dgm:t>
        <a:bodyPr/>
        <a:lstStyle/>
        <a:p>
          <a:endParaRPr lang="fr-FR"/>
        </a:p>
      </dgm:t>
    </dgm:pt>
    <dgm:pt modelId="{7AD88E6C-88DD-4896-A754-B88E8DBC71BE}" type="sibTrans" cxnId="{460037A3-066A-4346-BD3A-F9B795A5C5ED}">
      <dgm:prSet/>
      <dgm:spPr/>
      <dgm:t>
        <a:bodyPr/>
        <a:lstStyle/>
        <a:p>
          <a:endParaRPr lang="fr-FR"/>
        </a:p>
      </dgm:t>
    </dgm:pt>
    <dgm:pt modelId="{4A49157D-D00B-4002-BED4-775D25665BA7}">
      <dgm:prSet phldrT="[Texte]"/>
      <dgm:spPr/>
      <dgm:t>
        <a:bodyPr/>
        <a:lstStyle/>
        <a:p>
          <a:r>
            <a:rPr lang="fr-FR" dirty="0" smtClean="0"/>
            <a:t>Rédaction de Pol </a:t>
          </a:r>
          <a:r>
            <a:rPr lang="fr-FR" dirty="0" err="1" smtClean="0"/>
            <a:t>Num</a:t>
          </a:r>
          <a:endParaRPr lang="fr-FR" dirty="0"/>
        </a:p>
      </dgm:t>
    </dgm:pt>
    <dgm:pt modelId="{4BBCD645-AC71-4A58-8D55-64FE5C91D940}" type="parTrans" cxnId="{C7865197-1C66-48C4-ADE1-8EFDE8D0CFD2}">
      <dgm:prSet/>
      <dgm:spPr/>
      <dgm:t>
        <a:bodyPr/>
        <a:lstStyle/>
        <a:p>
          <a:endParaRPr lang="fr-FR"/>
        </a:p>
      </dgm:t>
    </dgm:pt>
    <dgm:pt modelId="{600F7DF3-CC41-4C61-8249-C422427DD039}" type="sibTrans" cxnId="{C7865197-1C66-48C4-ADE1-8EFDE8D0CFD2}">
      <dgm:prSet/>
      <dgm:spPr/>
      <dgm:t>
        <a:bodyPr/>
        <a:lstStyle/>
        <a:p>
          <a:endParaRPr lang="fr-FR"/>
        </a:p>
      </dgm:t>
    </dgm:pt>
    <dgm:pt modelId="{8DEA09F1-3760-4E5C-9E5A-C57EBBD9CBB0}">
      <dgm:prSet phldrT="[Texte]"/>
      <dgm:spPr/>
      <dgm:t>
        <a:bodyPr/>
        <a:lstStyle/>
        <a:p>
          <a:r>
            <a:rPr lang="fr-FR" dirty="0" smtClean="0"/>
            <a:t>Approbation par le CE et publication</a:t>
          </a:r>
          <a:endParaRPr lang="fr-FR" dirty="0"/>
        </a:p>
      </dgm:t>
    </dgm:pt>
    <dgm:pt modelId="{6A7BE0A8-CE82-4DBB-9366-4CE9F0505331}" type="parTrans" cxnId="{322A1013-EEC4-419B-83CF-0FA4CDAB2164}">
      <dgm:prSet/>
      <dgm:spPr/>
      <dgm:t>
        <a:bodyPr/>
        <a:lstStyle/>
        <a:p>
          <a:endParaRPr lang="fr-FR"/>
        </a:p>
      </dgm:t>
    </dgm:pt>
    <dgm:pt modelId="{B8DC9C89-9426-46E0-98E5-2B9385CEBB7D}" type="sibTrans" cxnId="{322A1013-EEC4-419B-83CF-0FA4CDAB2164}">
      <dgm:prSet/>
      <dgm:spPr/>
      <dgm:t>
        <a:bodyPr/>
        <a:lstStyle/>
        <a:p>
          <a:endParaRPr lang="fr-FR"/>
        </a:p>
      </dgm:t>
    </dgm:pt>
    <dgm:pt modelId="{9AD4640D-C229-423F-807C-5BE23E4B9B66}">
      <dgm:prSet phldrT="[Texte]"/>
      <dgm:spPr/>
      <dgm:t>
        <a:bodyPr/>
        <a:lstStyle/>
        <a:p>
          <a:r>
            <a:rPr lang="fr-FR" dirty="0" smtClean="0"/>
            <a:t>Apéro de célébration</a:t>
          </a:r>
          <a:endParaRPr lang="fr-FR" dirty="0"/>
        </a:p>
      </dgm:t>
    </dgm:pt>
    <dgm:pt modelId="{7C14083B-0434-43E9-948F-91486C13D637}" type="parTrans" cxnId="{B1D5900C-19C9-46A7-995E-90A76D958359}">
      <dgm:prSet/>
      <dgm:spPr/>
      <dgm:t>
        <a:bodyPr/>
        <a:lstStyle/>
        <a:p>
          <a:endParaRPr lang="fr-FR"/>
        </a:p>
      </dgm:t>
    </dgm:pt>
    <dgm:pt modelId="{693B90A2-C6F6-42D8-9F95-4FE4FC0E6F65}" type="sibTrans" cxnId="{B1D5900C-19C9-46A7-995E-90A76D958359}">
      <dgm:prSet/>
      <dgm:spPr/>
      <dgm:t>
        <a:bodyPr/>
        <a:lstStyle/>
        <a:p>
          <a:endParaRPr lang="fr-FR"/>
        </a:p>
      </dgm:t>
    </dgm:pt>
    <dgm:pt modelId="{FCE8C3ED-D6BA-470F-B9F9-AEBB231C243C}">
      <dgm:prSet phldrT="[Texte]"/>
      <dgm:spPr/>
      <dgm:t>
        <a:bodyPr/>
        <a:lstStyle/>
        <a:p>
          <a:r>
            <a:rPr lang="fr-FR" dirty="0" smtClean="0"/>
            <a:t>Travaux en interne</a:t>
          </a:r>
          <a:endParaRPr lang="fr-FR" dirty="0"/>
        </a:p>
      </dgm:t>
    </dgm:pt>
    <dgm:pt modelId="{9AF8CF3C-5199-4052-A3CB-8B4A26E43BF3}" type="parTrans" cxnId="{C13F4288-B6C2-4436-9F38-7B0D311B0DE4}">
      <dgm:prSet/>
      <dgm:spPr/>
      <dgm:t>
        <a:bodyPr/>
        <a:lstStyle/>
        <a:p>
          <a:endParaRPr lang="fr-FR"/>
        </a:p>
      </dgm:t>
    </dgm:pt>
    <dgm:pt modelId="{CB54FDE8-E4D1-4558-95BD-A2FEB6D88DD1}" type="sibTrans" cxnId="{C13F4288-B6C2-4436-9F38-7B0D311B0DE4}">
      <dgm:prSet/>
      <dgm:spPr/>
      <dgm:t>
        <a:bodyPr/>
        <a:lstStyle/>
        <a:p>
          <a:endParaRPr lang="fr-FR"/>
        </a:p>
      </dgm:t>
    </dgm:pt>
    <dgm:pt modelId="{50FFB85D-8669-4E50-AF20-5C7372911532}" type="pres">
      <dgm:prSet presAssocID="{DD202277-750E-457E-A4D9-A7D288F77FA7}" presName="linearFlow" presStyleCnt="0">
        <dgm:presLayoutVars>
          <dgm:dir/>
          <dgm:animLvl val="lvl"/>
          <dgm:resizeHandles val="exact"/>
        </dgm:presLayoutVars>
      </dgm:prSet>
      <dgm:spPr/>
      <dgm:t>
        <a:bodyPr/>
        <a:lstStyle/>
        <a:p>
          <a:endParaRPr lang="fr-FR"/>
        </a:p>
      </dgm:t>
    </dgm:pt>
    <dgm:pt modelId="{A6076A45-0A99-4BA8-BA19-4B6189B0F432}" type="pres">
      <dgm:prSet presAssocID="{58401DA0-42F5-4F5E-B27B-D99A0FE2D94A}" presName="composite" presStyleCnt="0"/>
      <dgm:spPr/>
    </dgm:pt>
    <dgm:pt modelId="{2AE20857-E7A7-47BA-AB9B-0A0472597EFB}" type="pres">
      <dgm:prSet presAssocID="{58401DA0-42F5-4F5E-B27B-D99A0FE2D94A}" presName="parentText" presStyleLbl="alignNode1" presStyleIdx="0" presStyleCnt="4">
        <dgm:presLayoutVars>
          <dgm:chMax val="1"/>
          <dgm:bulletEnabled val="1"/>
        </dgm:presLayoutVars>
      </dgm:prSet>
      <dgm:spPr/>
      <dgm:t>
        <a:bodyPr/>
        <a:lstStyle/>
        <a:p>
          <a:endParaRPr lang="fr-FR"/>
        </a:p>
      </dgm:t>
    </dgm:pt>
    <dgm:pt modelId="{98B6FAAD-BA57-45E1-A148-CF0A8DE396FC}" type="pres">
      <dgm:prSet presAssocID="{58401DA0-42F5-4F5E-B27B-D99A0FE2D94A}" presName="descendantText" presStyleLbl="alignAcc1" presStyleIdx="0" presStyleCnt="4">
        <dgm:presLayoutVars>
          <dgm:bulletEnabled val="1"/>
        </dgm:presLayoutVars>
      </dgm:prSet>
      <dgm:spPr/>
      <dgm:t>
        <a:bodyPr/>
        <a:lstStyle/>
        <a:p>
          <a:endParaRPr lang="fr-FR"/>
        </a:p>
      </dgm:t>
    </dgm:pt>
    <dgm:pt modelId="{E189EEBB-58AB-4299-A32F-9D48E59ABA17}" type="pres">
      <dgm:prSet presAssocID="{77C60F89-DDD1-4539-81AF-019EFFD342B4}" presName="sp" presStyleCnt="0"/>
      <dgm:spPr/>
    </dgm:pt>
    <dgm:pt modelId="{7622E534-56CF-4D5A-84AF-1DC2D303BDA1}" type="pres">
      <dgm:prSet presAssocID="{71CCF515-D6C9-4580-981E-B2601E2539A2}" presName="composite" presStyleCnt="0"/>
      <dgm:spPr/>
    </dgm:pt>
    <dgm:pt modelId="{F6C1B39F-3DEC-4352-B7BE-BAFF5A52EFF4}" type="pres">
      <dgm:prSet presAssocID="{71CCF515-D6C9-4580-981E-B2601E2539A2}" presName="parentText" presStyleLbl="alignNode1" presStyleIdx="1" presStyleCnt="4">
        <dgm:presLayoutVars>
          <dgm:chMax val="1"/>
          <dgm:bulletEnabled val="1"/>
        </dgm:presLayoutVars>
      </dgm:prSet>
      <dgm:spPr/>
      <dgm:t>
        <a:bodyPr/>
        <a:lstStyle/>
        <a:p>
          <a:endParaRPr lang="fr-FR"/>
        </a:p>
      </dgm:t>
    </dgm:pt>
    <dgm:pt modelId="{8310A4C8-6DE3-49A6-8568-9D935B1AA081}" type="pres">
      <dgm:prSet presAssocID="{71CCF515-D6C9-4580-981E-B2601E2539A2}" presName="descendantText" presStyleLbl="alignAcc1" presStyleIdx="1" presStyleCnt="4">
        <dgm:presLayoutVars>
          <dgm:bulletEnabled val="1"/>
        </dgm:presLayoutVars>
      </dgm:prSet>
      <dgm:spPr/>
      <dgm:t>
        <a:bodyPr/>
        <a:lstStyle/>
        <a:p>
          <a:endParaRPr lang="fr-FR"/>
        </a:p>
      </dgm:t>
    </dgm:pt>
    <dgm:pt modelId="{F0E791D9-09B4-452A-9717-10E4EC8AE5BA}" type="pres">
      <dgm:prSet presAssocID="{73524D4E-B40C-4D02-A31D-C985F21E9430}" presName="sp" presStyleCnt="0"/>
      <dgm:spPr/>
    </dgm:pt>
    <dgm:pt modelId="{632538C5-692E-4F73-B726-7E83E874835A}" type="pres">
      <dgm:prSet presAssocID="{C4428B72-E54C-4E05-89C6-E0AFB3CA6007}" presName="composite" presStyleCnt="0"/>
      <dgm:spPr/>
    </dgm:pt>
    <dgm:pt modelId="{76E5CE84-4229-4ADC-A4DA-4F8A8B13D6B9}" type="pres">
      <dgm:prSet presAssocID="{C4428B72-E54C-4E05-89C6-E0AFB3CA6007}" presName="parentText" presStyleLbl="alignNode1" presStyleIdx="2" presStyleCnt="4">
        <dgm:presLayoutVars>
          <dgm:chMax val="1"/>
          <dgm:bulletEnabled val="1"/>
        </dgm:presLayoutVars>
      </dgm:prSet>
      <dgm:spPr/>
      <dgm:t>
        <a:bodyPr/>
        <a:lstStyle/>
        <a:p>
          <a:endParaRPr lang="fr-FR"/>
        </a:p>
      </dgm:t>
    </dgm:pt>
    <dgm:pt modelId="{B26C39C2-15AC-446A-9A74-75ABF46C20E4}" type="pres">
      <dgm:prSet presAssocID="{C4428B72-E54C-4E05-89C6-E0AFB3CA6007}" presName="descendantText" presStyleLbl="alignAcc1" presStyleIdx="2" presStyleCnt="4">
        <dgm:presLayoutVars>
          <dgm:bulletEnabled val="1"/>
        </dgm:presLayoutVars>
      </dgm:prSet>
      <dgm:spPr/>
      <dgm:t>
        <a:bodyPr/>
        <a:lstStyle/>
        <a:p>
          <a:endParaRPr lang="fr-FR"/>
        </a:p>
      </dgm:t>
    </dgm:pt>
    <dgm:pt modelId="{15F7FFB1-D2BB-4044-A681-48703FBC7AE1}" type="pres">
      <dgm:prSet presAssocID="{F6BD7D85-B617-497F-B550-14D341557E28}" presName="sp" presStyleCnt="0"/>
      <dgm:spPr/>
    </dgm:pt>
    <dgm:pt modelId="{E37E4C1E-6594-426B-8701-57DD869F13B5}" type="pres">
      <dgm:prSet presAssocID="{0BC557AB-5442-40D1-B61D-0103629337F5}" presName="composite" presStyleCnt="0"/>
      <dgm:spPr/>
    </dgm:pt>
    <dgm:pt modelId="{20D7F952-A512-4466-ABC7-7431E0057ED1}" type="pres">
      <dgm:prSet presAssocID="{0BC557AB-5442-40D1-B61D-0103629337F5}" presName="parentText" presStyleLbl="alignNode1" presStyleIdx="3" presStyleCnt="4">
        <dgm:presLayoutVars>
          <dgm:chMax val="1"/>
          <dgm:bulletEnabled val="1"/>
        </dgm:presLayoutVars>
      </dgm:prSet>
      <dgm:spPr/>
      <dgm:t>
        <a:bodyPr/>
        <a:lstStyle/>
        <a:p>
          <a:endParaRPr lang="fr-FR"/>
        </a:p>
      </dgm:t>
    </dgm:pt>
    <dgm:pt modelId="{66F3D53B-F029-42B2-B498-065F7AB643A3}" type="pres">
      <dgm:prSet presAssocID="{0BC557AB-5442-40D1-B61D-0103629337F5}" presName="descendantText" presStyleLbl="alignAcc1" presStyleIdx="3" presStyleCnt="4" custLinFactNeighborY="1030">
        <dgm:presLayoutVars>
          <dgm:bulletEnabled val="1"/>
        </dgm:presLayoutVars>
      </dgm:prSet>
      <dgm:spPr/>
      <dgm:t>
        <a:bodyPr/>
        <a:lstStyle/>
        <a:p>
          <a:endParaRPr lang="fr-FR"/>
        </a:p>
      </dgm:t>
    </dgm:pt>
  </dgm:ptLst>
  <dgm:cxnLst>
    <dgm:cxn modelId="{91E83577-8369-4309-8774-9E52168E8608}" type="presOf" srcId="{DD202277-750E-457E-A4D9-A7D288F77FA7}" destId="{50FFB85D-8669-4E50-AF20-5C7372911532}" srcOrd="0" destOrd="0" presId="urn:microsoft.com/office/officeart/2005/8/layout/chevron2"/>
    <dgm:cxn modelId="{D7889020-EBCF-4C9E-816A-4182A3E1DA7F}" type="presOf" srcId="{BF0049D3-F546-457B-9953-093AF1124901}" destId="{B26C39C2-15AC-446A-9A74-75ABF46C20E4}" srcOrd="0" destOrd="1" presId="urn:microsoft.com/office/officeart/2005/8/layout/chevron2"/>
    <dgm:cxn modelId="{10E846C5-505F-4A9C-8AA8-9C104F687AEF}" type="presOf" srcId="{58401DA0-42F5-4F5E-B27B-D99A0FE2D94A}" destId="{2AE20857-E7A7-47BA-AB9B-0A0472597EFB}" srcOrd="0" destOrd="0" presId="urn:microsoft.com/office/officeart/2005/8/layout/chevron2"/>
    <dgm:cxn modelId="{1BB9BE98-1B2F-47D0-AE9F-48B139B42EBA}" type="presOf" srcId="{C4428B72-E54C-4E05-89C6-E0AFB3CA6007}" destId="{76E5CE84-4229-4ADC-A4DA-4F8A8B13D6B9}" srcOrd="0" destOrd="0" presId="urn:microsoft.com/office/officeart/2005/8/layout/chevron2"/>
    <dgm:cxn modelId="{C13F4288-B6C2-4436-9F38-7B0D311B0DE4}" srcId="{58401DA0-42F5-4F5E-B27B-D99A0FE2D94A}" destId="{FCE8C3ED-D6BA-470F-B9F9-AEBB231C243C}" srcOrd="0" destOrd="0" parTransId="{9AF8CF3C-5199-4052-A3CB-8B4A26E43BF3}" sibTransId="{CB54FDE8-E4D1-4558-95BD-A2FEB6D88DD1}"/>
    <dgm:cxn modelId="{F003F578-FB31-4060-A772-F2126788CA97}" type="presOf" srcId="{9AD4640D-C229-423F-807C-5BE23E4B9B66}" destId="{66F3D53B-F029-42B2-B498-065F7AB643A3}" srcOrd="0" destOrd="2" presId="urn:microsoft.com/office/officeart/2005/8/layout/chevron2"/>
    <dgm:cxn modelId="{3F721A12-F163-44B6-B522-E1D8AA0826C7}" type="presOf" srcId="{4A49157D-D00B-4002-BED4-775D25665BA7}" destId="{66F3D53B-F029-42B2-B498-065F7AB643A3}" srcOrd="0" destOrd="0" presId="urn:microsoft.com/office/officeart/2005/8/layout/chevron2"/>
    <dgm:cxn modelId="{72888920-2967-4531-B5A4-C79D85E9B0A1}" srcId="{C4428B72-E54C-4E05-89C6-E0AFB3CA6007}" destId="{BF0049D3-F546-457B-9953-093AF1124901}" srcOrd="1" destOrd="0" parTransId="{470A1020-385B-45DA-ACAA-2C127B94F9A6}" sibTransId="{46661BF1-4102-4658-BD9C-DAE43816BA37}"/>
    <dgm:cxn modelId="{27D558E1-131B-4861-A9C9-D37566C42EAE}" type="presOf" srcId="{2E5F81F4-C1B9-4350-BAD6-8EE473969709}" destId="{8310A4C8-6DE3-49A6-8568-9D935B1AA081}" srcOrd="0" destOrd="1" presId="urn:microsoft.com/office/officeart/2005/8/layout/chevron2"/>
    <dgm:cxn modelId="{5588EAAF-577E-4B93-B4BF-F7E729E8DF2A}" srcId="{71CCF515-D6C9-4580-981E-B2601E2539A2}" destId="{5102C0F8-AA36-454D-B64A-8A124FB11F59}" srcOrd="0" destOrd="0" parTransId="{CE6F5545-893D-410A-953D-A97793C8668A}" sibTransId="{36E04EF0-D4A7-4E1F-A7E1-38A4821CE6B0}"/>
    <dgm:cxn modelId="{7DE72813-9D86-4F03-91A0-38E175CDCB8E}" srcId="{71CCF515-D6C9-4580-981E-B2601E2539A2}" destId="{2E5F81F4-C1B9-4350-BAD6-8EE473969709}" srcOrd="1" destOrd="0" parTransId="{F681A15D-E736-4A4D-A8B1-E0A318742607}" sibTransId="{750403F9-2012-42F0-9C62-F6E32EF6D220}"/>
    <dgm:cxn modelId="{7B5BA625-1851-4D6A-A972-78819A6C3482}" type="presOf" srcId="{992DA339-72D3-4860-8CB7-DC634CC52BDA}" destId="{B26C39C2-15AC-446A-9A74-75ABF46C20E4}" srcOrd="0" destOrd="0" presId="urn:microsoft.com/office/officeart/2005/8/layout/chevron2"/>
    <dgm:cxn modelId="{3372B486-C42E-4B69-AFF4-55469FABCBAD}" type="presOf" srcId="{0BC557AB-5442-40D1-B61D-0103629337F5}" destId="{20D7F952-A512-4466-ABC7-7431E0057ED1}" srcOrd="0" destOrd="0" presId="urn:microsoft.com/office/officeart/2005/8/layout/chevron2"/>
    <dgm:cxn modelId="{E062F1A5-BB12-4BE9-88E1-5D3042F8EBCA}" srcId="{C4428B72-E54C-4E05-89C6-E0AFB3CA6007}" destId="{992DA339-72D3-4860-8CB7-DC634CC52BDA}" srcOrd="0" destOrd="0" parTransId="{198089B9-846D-483B-8D12-6C6BE827E77A}" sibTransId="{3250857A-8F3E-4A84-A1AF-5FD3FD104811}"/>
    <dgm:cxn modelId="{C7865197-1C66-48C4-ADE1-8EFDE8D0CFD2}" srcId="{0BC557AB-5442-40D1-B61D-0103629337F5}" destId="{4A49157D-D00B-4002-BED4-775D25665BA7}" srcOrd="0" destOrd="0" parTransId="{4BBCD645-AC71-4A58-8D55-64FE5C91D940}" sibTransId="{600F7DF3-CC41-4C61-8249-C422427DD039}"/>
    <dgm:cxn modelId="{BE1E346D-BAEE-4331-A3FE-C152D01BDDD8}" srcId="{DD202277-750E-457E-A4D9-A7D288F77FA7}" destId="{58401DA0-42F5-4F5E-B27B-D99A0FE2D94A}" srcOrd="0" destOrd="0" parTransId="{0ED079E0-92FE-4B9D-AB9E-2202B665C494}" sibTransId="{77C60F89-DDD1-4539-81AF-019EFFD342B4}"/>
    <dgm:cxn modelId="{71BE32D1-B3F1-4AEB-9D07-77CE12E9D309}" type="presOf" srcId="{71CCF515-D6C9-4580-981E-B2601E2539A2}" destId="{F6C1B39F-3DEC-4352-B7BE-BAFF5A52EFF4}" srcOrd="0" destOrd="0" presId="urn:microsoft.com/office/officeart/2005/8/layout/chevron2"/>
    <dgm:cxn modelId="{322A1013-EEC4-419B-83CF-0FA4CDAB2164}" srcId="{0BC557AB-5442-40D1-B61D-0103629337F5}" destId="{8DEA09F1-3760-4E5C-9E5A-C57EBBD9CBB0}" srcOrd="1" destOrd="0" parTransId="{6A7BE0A8-CE82-4DBB-9366-4CE9F0505331}" sibTransId="{B8DC9C89-9426-46E0-98E5-2B9385CEBB7D}"/>
    <dgm:cxn modelId="{3C0B3DE3-DF21-42EC-9B55-43F51A578D3C}" srcId="{58401DA0-42F5-4F5E-B27B-D99A0FE2D94A}" destId="{F7C61D41-3994-464E-8B29-895AC75344AA}" srcOrd="1" destOrd="0" parTransId="{7E490F04-9427-4085-BBB5-512504B2076A}" sibTransId="{594E52D8-080D-4B90-92C8-3DA8FFE2D42C}"/>
    <dgm:cxn modelId="{EEA43A9B-1054-4339-8565-F9EBDED5F149}" type="presOf" srcId="{FCE8C3ED-D6BA-470F-B9F9-AEBB231C243C}" destId="{98B6FAAD-BA57-45E1-A148-CF0A8DE396FC}" srcOrd="0" destOrd="0" presId="urn:microsoft.com/office/officeart/2005/8/layout/chevron2"/>
    <dgm:cxn modelId="{8BFF1A2F-AF2F-4DE7-820C-6BCB5EFACD74}" srcId="{DD202277-750E-457E-A4D9-A7D288F77FA7}" destId="{71CCF515-D6C9-4580-981E-B2601E2539A2}" srcOrd="1" destOrd="0" parTransId="{500E91AA-6DD4-4181-B6BA-34F6AB6F6F25}" sibTransId="{73524D4E-B40C-4D02-A31D-C985F21E9430}"/>
    <dgm:cxn modelId="{460037A3-066A-4346-BD3A-F9B795A5C5ED}" srcId="{DD202277-750E-457E-A4D9-A7D288F77FA7}" destId="{0BC557AB-5442-40D1-B61D-0103629337F5}" srcOrd="3" destOrd="0" parTransId="{3A47D05A-F86A-4379-B2E5-B31058A849E9}" sibTransId="{7AD88E6C-88DD-4896-A754-B88E8DBC71BE}"/>
    <dgm:cxn modelId="{14D28811-E070-49CE-8EA6-A6D1D59C8B8A}" type="presOf" srcId="{F7C61D41-3994-464E-8B29-895AC75344AA}" destId="{98B6FAAD-BA57-45E1-A148-CF0A8DE396FC}" srcOrd="0" destOrd="1" presId="urn:microsoft.com/office/officeart/2005/8/layout/chevron2"/>
    <dgm:cxn modelId="{657247F9-3EAB-4584-922D-D567A7E163F1}" type="presOf" srcId="{8DEA09F1-3760-4E5C-9E5A-C57EBBD9CBB0}" destId="{66F3D53B-F029-42B2-B498-065F7AB643A3}" srcOrd="0" destOrd="1" presId="urn:microsoft.com/office/officeart/2005/8/layout/chevron2"/>
    <dgm:cxn modelId="{941A5F1A-D3A1-4EA0-A97F-DCC9E531F4CD}" type="presOf" srcId="{5102C0F8-AA36-454D-B64A-8A124FB11F59}" destId="{8310A4C8-6DE3-49A6-8568-9D935B1AA081}" srcOrd="0" destOrd="0" presId="urn:microsoft.com/office/officeart/2005/8/layout/chevron2"/>
    <dgm:cxn modelId="{B1D5900C-19C9-46A7-995E-90A76D958359}" srcId="{0BC557AB-5442-40D1-B61D-0103629337F5}" destId="{9AD4640D-C229-423F-807C-5BE23E4B9B66}" srcOrd="2" destOrd="0" parTransId="{7C14083B-0434-43E9-948F-91486C13D637}" sibTransId="{693B90A2-C6F6-42D8-9F95-4FE4FC0E6F65}"/>
    <dgm:cxn modelId="{C713D9E3-2095-4A9E-9DF2-C3A5D1E4C144}" srcId="{DD202277-750E-457E-A4D9-A7D288F77FA7}" destId="{C4428B72-E54C-4E05-89C6-E0AFB3CA6007}" srcOrd="2" destOrd="0" parTransId="{97DB5C5B-25EC-4DFE-8374-FD3277A64F3C}" sibTransId="{F6BD7D85-B617-497F-B550-14D341557E28}"/>
    <dgm:cxn modelId="{4D58831A-1A76-403B-A3E9-57FCA2F14417}" type="presParOf" srcId="{50FFB85D-8669-4E50-AF20-5C7372911532}" destId="{A6076A45-0A99-4BA8-BA19-4B6189B0F432}" srcOrd="0" destOrd="0" presId="urn:microsoft.com/office/officeart/2005/8/layout/chevron2"/>
    <dgm:cxn modelId="{6F8A6D53-19F0-4111-AFA7-580CE1381EE1}" type="presParOf" srcId="{A6076A45-0A99-4BA8-BA19-4B6189B0F432}" destId="{2AE20857-E7A7-47BA-AB9B-0A0472597EFB}" srcOrd="0" destOrd="0" presId="urn:microsoft.com/office/officeart/2005/8/layout/chevron2"/>
    <dgm:cxn modelId="{86BE643C-A4AA-40AD-B0DE-B411BD94B0F4}" type="presParOf" srcId="{A6076A45-0A99-4BA8-BA19-4B6189B0F432}" destId="{98B6FAAD-BA57-45E1-A148-CF0A8DE396FC}" srcOrd="1" destOrd="0" presId="urn:microsoft.com/office/officeart/2005/8/layout/chevron2"/>
    <dgm:cxn modelId="{155EE022-C51D-4BD4-B6EF-8F68FEF56833}" type="presParOf" srcId="{50FFB85D-8669-4E50-AF20-5C7372911532}" destId="{E189EEBB-58AB-4299-A32F-9D48E59ABA17}" srcOrd="1" destOrd="0" presId="urn:microsoft.com/office/officeart/2005/8/layout/chevron2"/>
    <dgm:cxn modelId="{634B03B6-FD26-4861-B150-53A28C1A088C}" type="presParOf" srcId="{50FFB85D-8669-4E50-AF20-5C7372911532}" destId="{7622E534-56CF-4D5A-84AF-1DC2D303BDA1}" srcOrd="2" destOrd="0" presId="urn:microsoft.com/office/officeart/2005/8/layout/chevron2"/>
    <dgm:cxn modelId="{F460C5C7-A3FF-4434-82A5-B0A5C936FBB8}" type="presParOf" srcId="{7622E534-56CF-4D5A-84AF-1DC2D303BDA1}" destId="{F6C1B39F-3DEC-4352-B7BE-BAFF5A52EFF4}" srcOrd="0" destOrd="0" presId="urn:microsoft.com/office/officeart/2005/8/layout/chevron2"/>
    <dgm:cxn modelId="{B491C12E-169B-4DB1-A729-76AF316F62E8}" type="presParOf" srcId="{7622E534-56CF-4D5A-84AF-1DC2D303BDA1}" destId="{8310A4C8-6DE3-49A6-8568-9D935B1AA081}" srcOrd="1" destOrd="0" presId="urn:microsoft.com/office/officeart/2005/8/layout/chevron2"/>
    <dgm:cxn modelId="{AA6EE98D-61FB-434B-9EAB-A6E2BFA35EF2}" type="presParOf" srcId="{50FFB85D-8669-4E50-AF20-5C7372911532}" destId="{F0E791D9-09B4-452A-9717-10E4EC8AE5BA}" srcOrd="3" destOrd="0" presId="urn:microsoft.com/office/officeart/2005/8/layout/chevron2"/>
    <dgm:cxn modelId="{EF95B9F8-98E4-4297-AC6F-DDEFEE27D518}" type="presParOf" srcId="{50FFB85D-8669-4E50-AF20-5C7372911532}" destId="{632538C5-692E-4F73-B726-7E83E874835A}" srcOrd="4" destOrd="0" presId="urn:microsoft.com/office/officeart/2005/8/layout/chevron2"/>
    <dgm:cxn modelId="{36FB83FE-2572-4E27-ACFD-D593884A1191}" type="presParOf" srcId="{632538C5-692E-4F73-B726-7E83E874835A}" destId="{76E5CE84-4229-4ADC-A4DA-4F8A8B13D6B9}" srcOrd="0" destOrd="0" presId="urn:microsoft.com/office/officeart/2005/8/layout/chevron2"/>
    <dgm:cxn modelId="{4D518E88-42C6-457A-9322-D72FC2EE25EF}" type="presParOf" srcId="{632538C5-692E-4F73-B726-7E83E874835A}" destId="{B26C39C2-15AC-446A-9A74-75ABF46C20E4}" srcOrd="1" destOrd="0" presId="urn:microsoft.com/office/officeart/2005/8/layout/chevron2"/>
    <dgm:cxn modelId="{A9307701-5572-4506-A0C8-069DC2F587CF}" type="presParOf" srcId="{50FFB85D-8669-4E50-AF20-5C7372911532}" destId="{15F7FFB1-D2BB-4044-A681-48703FBC7AE1}" srcOrd="5" destOrd="0" presId="urn:microsoft.com/office/officeart/2005/8/layout/chevron2"/>
    <dgm:cxn modelId="{CD402679-859A-4BDE-B59C-E941E08577FB}" type="presParOf" srcId="{50FFB85D-8669-4E50-AF20-5C7372911532}" destId="{E37E4C1E-6594-426B-8701-57DD869F13B5}" srcOrd="6" destOrd="0" presId="urn:microsoft.com/office/officeart/2005/8/layout/chevron2"/>
    <dgm:cxn modelId="{4665641A-AF58-4FF7-967B-848554C962CA}" type="presParOf" srcId="{E37E4C1E-6594-426B-8701-57DD869F13B5}" destId="{20D7F952-A512-4466-ABC7-7431E0057ED1}" srcOrd="0" destOrd="0" presId="urn:microsoft.com/office/officeart/2005/8/layout/chevron2"/>
    <dgm:cxn modelId="{34EB454A-69C4-4AF8-AA91-3CABA624B6DC}" type="presParOf" srcId="{E37E4C1E-6594-426B-8701-57DD869F13B5}" destId="{66F3D53B-F029-42B2-B498-065F7AB643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20857-E7A7-47BA-AB9B-0A0472597EFB}">
      <dsp:nvSpPr>
        <dsp:cNvPr id="0" name=""/>
        <dsp:cNvSpPr/>
      </dsp:nvSpPr>
      <dsp:spPr>
        <a:xfrm rot="5400000">
          <a:off x="-213341" y="215047"/>
          <a:ext cx="1422275" cy="9955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A</a:t>
          </a:r>
          <a:endParaRPr lang="fr-FR" sz="2900" kern="1200" dirty="0"/>
        </a:p>
      </dsp:txBody>
      <dsp:txXfrm rot="-5400000">
        <a:off x="1" y="499503"/>
        <a:ext cx="995593" cy="426682"/>
      </dsp:txXfrm>
    </dsp:sp>
    <dsp:sp modelId="{98B6FAAD-BA57-45E1-A148-CF0A8DE396FC}">
      <dsp:nvSpPr>
        <dsp:cNvPr id="0" name=""/>
        <dsp:cNvSpPr/>
      </dsp:nvSpPr>
      <dsp:spPr>
        <a:xfrm rot="5400000">
          <a:off x="4197981" y="-3200682"/>
          <a:ext cx="924479" cy="73292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Travaux en interne</a:t>
          </a:r>
          <a:endParaRPr lang="fr-FR" sz="1800" kern="1200" dirty="0"/>
        </a:p>
        <a:p>
          <a:pPr marL="171450" lvl="1" indent="-171450" algn="l" defTabSz="800100">
            <a:lnSpc>
              <a:spcPct val="90000"/>
            </a:lnSpc>
            <a:spcBef>
              <a:spcPct val="0"/>
            </a:spcBef>
            <a:spcAft>
              <a:spcPct val="15000"/>
            </a:spcAft>
            <a:buChar char="••"/>
          </a:pPr>
          <a:r>
            <a:rPr lang="fr-FR" sz="1800" kern="1200" dirty="0" smtClean="0"/>
            <a:t>Journées académiques</a:t>
          </a:r>
          <a:endParaRPr lang="fr-FR" sz="1800" kern="1200" dirty="0"/>
        </a:p>
      </dsp:txBody>
      <dsp:txXfrm rot="-5400000">
        <a:off x="995593" y="46835"/>
        <a:ext cx="7284127" cy="834221"/>
      </dsp:txXfrm>
    </dsp:sp>
    <dsp:sp modelId="{F6C1B39F-3DEC-4352-B7BE-BAFF5A52EFF4}">
      <dsp:nvSpPr>
        <dsp:cNvPr id="0" name=""/>
        <dsp:cNvSpPr/>
      </dsp:nvSpPr>
      <dsp:spPr>
        <a:xfrm rot="5400000">
          <a:off x="-213341" y="1492418"/>
          <a:ext cx="1422275" cy="9955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B</a:t>
          </a:r>
          <a:endParaRPr lang="fr-FR" sz="2900" kern="1200" dirty="0"/>
        </a:p>
      </dsp:txBody>
      <dsp:txXfrm rot="-5400000">
        <a:off x="1" y="1776874"/>
        <a:ext cx="995593" cy="426682"/>
      </dsp:txXfrm>
    </dsp:sp>
    <dsp:sp modelId="{8310A4C8-6DE3-49A6-8568-9D935B1AA081}">
      <dsp:nvSpPr>
        <dsp:cNvPr id="0" name=""/>
        <dsp:cNvSpPr/>
      </dsp:nvSpPr>
      <dsp:spPr>
        <a:xfrm rot="5400000">
          <a:off x="4197981" y="-1923311"/>
          <a:ext cx="924479" cy="73292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Rédaction des propositions</a:t>
          </a:r>
          <a:endParaRPr lang="fr-FR" sz="1800" kern="1200" dirty="0"/>
        </a:p>
        <a:p>
          <a:pPr marL="171450" lvl="1" indent="-171450" algn="l" defTabSz="800100">
            <a:lnSpc>
              <a:spcPct val="90000"/>
            </a:lnSpc>
            <a:spcBef>
              <a:spcPct val="0"/>
            </a:spcBef>
            <a:spcAft>
              <a:spcPct val="15000"/>
            </a:spcAft>
            <a:buChar char="••"/>
          </a:pPr>
          <a:r>
            <a:rPr lang="fr-FR" sz="1800" kern="1200" dirty="0" smtClean="0"/>
            <a:t>Relectures et validation des propositions</a:t>
          </a:r>
          <a:endParaRPr lang="fr-FR" sz="1800" kern="1200" dirty="0"/>
        </a:p>
      </dsp:txBody>
      <dsp:txXfrm rot="-5400000">
        <a:off x="995593" y="1324206"/>
        <a:ext cx="7284127" cy="834221"/>
      </dsp:txXfrm>
    </dsp:sp>
    <dsp:sp modelId="{76E5CE84-4229-4ADC-A4DA-4F8A8B13D6B9}">
      <dsp:nvSpPr>
        <dsp:cNvPr id="0" name=""/>
        <dsp:cNvSpPr/>
      </dsp:nvSpPr>
      <dsp:spPr>
        <a:xfrm rot="5400000">
          <a:off x="-213341" y="2769788"/>
          <a:ext cx="1422275" cy="9955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C</a:t>
          </a:r>
          <a:endParaRPr lang="fr-FR" sz="2900" kern="1200" dirty="0"/>
        </a:p>
      </dsp:txBody>
      <dsp:txXfrm rot="-5400000">
        <a:off x="1" y="3054244"/>
        <a:ext cx="995593" cy="426682"/>
      </dsp:txXfrm>
    </dsp:sp>
    <dsp:sp modelId="{B26C39C2-15AC-446A-9A74-75ABF46C20E4}">
      <dsp:nvSpPr>
        <dsp:cNvPr id="0" name=""/>
        <dsp:cNvSpPr/>
      </dsp:nvSpPr>
      <dsp:spPr>
        <a:xfrm rot="5400000">
          <a:off x="4197981" y="-645941"/>
          <a:ext cx="924479" cy="73292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rgbClr val="92D050"/>
              </a:solidFill>
            </a:rPr>
            <a:t>Ouverture de la plateforme</a:t>
          </a:r>
          <a:endParaRPr lang="fr-FR" sz="1800" b="1" kern="1200" dirty="0">
            <a:solidFill>
              <a:srgbClr val="92D050"/>
            </a:solidFill>
          </a:endParaRPr>
        </a:p>
        <a:p>
          <a:pPr marL="171450" lvl="1" indent="-171450" algn="l" defTabSz="800100">
            <a:lnSpc>
              <a:spcPct val="90000"/>
            </a:lnSpc>
            <a:spcBef>
              <a:spcPct val="0"/>
            </a:spcBef>
            <a:spcAft>
              <a:spcPct val="15000"/>
            </a:spcAft>
            <a:buChar char="••"/>
          </a:pPr>
          <a:r>
            <a:rPr lang="fr-FR" sz="1800" kern="1200" dirty="0" smtClean="0"/>
            <a:t>Séances en présentiel</a:t>
          </a:r>
          <a:endParaRPr lang="fr-FR" sz="1800" kern="1200" dirty="0"/>
        </a:p>
      </dsp:txBody>
      <dsp:txXfrm rot="-5400000">
        <a:off x="995593" y="2601576"/>
        <a:ext cx="7284127" cy="834221"/>
      </dsp:txXfrm>
    </dsp:sp>
    <dsp:sp modelId="{20D7F952-A512-4466-ABC7-7431E0057ED1}">
      <dsp:nvSpPr>
        <dsp:cNvPr id="0" name=""/>
        <dsp:cNvSpPr/>
      </dsp:nvSpPr>
      <dsp:spPr>
        <a:xfrm rot="5400000">
          <a:off x="-213341" y="4047158"/>
          <a:ext cx="1422275" cy="9955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D</a:t>
          </a:r>
          <a:endParaRPr lang="fr-FR" sz="2900" kern="1200" dirty="0"/>
        </a:p>
      </dsp:txBody>
      <dsp:txXfrm rot="-5400000">
        <a:off x="1" y="4331614"/>
        <a:ext cx="995593" cy="426682"/>
      </dsp:txXfrm>
    </dsp:sp>
    <dsp:sp modelId="{66F3D53B-F029-42B2-B498-065F7AB643A3}">
      <dsp:nvSpPr>
        <dsp:cNvPr id="0" name=""/>
        <dsp:cNvSpPr/>
      </dsp:nvSpPr>
      <dsp:spPr>
        <a:xfrm rot="5400000">
          <a:off x="4197981" y="640950"/>
          <a:ext cx="924479" cy="73292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Rédaction de Pol </a:t>
          </a:r>
          <a:r>
            <a:rPr lang="fr-FR" sz="1800" kern="1200" dirty="0" err="1" smtClean="0"/>
            <a:t>Num</a:t>
          </a:r>
          <a:endParaRPr lang="fr-FR" sz="1800" kern="1200" dirty="0"/>
        </a:p>
        <a:p>
          <a:pPr marL="171450" lvl="1" indent="-171450" algn="l" defTabSz="800100">
            <a:lnSpc>
              <a:spcPct val="90000"/>
            </a:lnSpc>
            <a:spcBef>
              <a:spcPct val="0"/>
            </a:spcBef>
            <a:spcAft>
              <a:spcPct val="15000"/>
            </a:spcAft>
            <a:buChar char="••"/>
          </a:pPr>
          <a:r>
            <a:rPr lang="fr-FR" sz="1800" kern="1200" dirty="0" smtClean="0"/>
            <a:t>Approbation par le CE et publication</a:t>
          </a:r>
          <a:endParaRPr lang="fr-FR" sz="1800" kern="1200" dirty="0"/>
        </a:p>
        <a:p>
          <a:pPr marL="171450" lvl="1" indent="-171450" algn="l" defTabSz="800100">
            <a:lnSpc>
              <a:spcPct val="90000"/>
            </a:lnSpc>
            <a:spcBef>
              <a:spcPct val="0"/>
            </a:spcBef>
            <a:spcAft>
              <a:spcPct val="15000"/>
            </a:spcAft>
            <a:buChar char="••"/>
          </a:pPr>
          <a:r>
            <a:rPr lang="fr-FR" sz="1800" kern="1200" dirty="0" smtClean="0"/>
            <a:t>Apéro de célébration</a:t>
          </a:r>
          <a:endParaRPr lang="fr-FR" sz="1800" kern="1200" dirty="0"/>
        </a:p>
      </dsp:txBody>
      <dsp:txXfrm rot="-5400000">
        <a:off x="995593" y="3888468"/>
        <a:ext cx="7284127" cy="8342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3075" name="Rectangle 3"/>
          <p:cNvSpPr>
            <a:spLocks noGrp="1" noChangeArrowheads="1"/>
          </p:cNvSpPr>
          <p:nvPr>
            <p:ph type="dt" sz="quarter" idx="1"/>
          </p:nvPr>
        </p:nvSpPr>
        <p:spPr bwMode="auto">
          <a:xfrm>
            <a:off x="3850443"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3076" name="Rectangle 4"/>
          <p:cNvSpPr>
            <a:spLocks noGrp="1" noChangeArrowheads="1"/>
          </p:cNvSpPr>
          <p:nvPr>
            <p:ph type="ftr" sz="quarter" idx="2"/>
          </p:nvPr>
        </p:nvSpPr>
        <p:spPr bwMode="auto">
          <a:xfrm>
            <a:off x="0"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3077" name="Rectangle 5"/>
          <p:cNvSpPr>
            <a:spLocks noGrp="1" noChangeArrowheads="1"/>
          </p:cNvSpPr>
          <p:nvPr>
            <p:ph type="sldNum" sz="quarter" idx="3"/>
          </p:nvPr>
        </p:nvSpPr>
        <p:spPr bwMode="auto">
          <a:xfrm>
            <a:off x="3850443"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E75D8EA-4B5E-49E4-B4D1-F85B154845B7}" type="slidenum">
              <a:rPr lang="fr-CH"/>
              <a:pPr>
                <a:defRPr/>
              </a:pPr>
              <a:t>‹N°›</a:t>
            </a:fld>
            <a:endParaRPr lang="fr-CH"/>
          </a:p>
        </p:txBody>
      </p:sp>
    </p:spTree>
    <p:extLst>
      <p:ext uri="{BB962C8B-B14F-4D97-AF65-F5344CB8AC3E}">
        <p14:creationId xmlns:p14="http://schemas.microsoft.com/office/powerpoint/2010/main" val="751857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8195" name="Rectangle 3"/>
          <p:cNvSpPr>
            <a:spLocks noGrp="1" noChangeArrowheads="1"/>
          </p:cNvSpPr>
          <p:nvPr>
            <p:ph type="dt" idx="1"/>
          </p:nvPr>
        </p:nvSpPr>
        <p:spPr bwMode="auto">
          <a:xfrm>
            <a:off x="3850443"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5124" name="Rectangle 4"/>
          <p:cNvSpPr>
            <a:spLocks noGrp="1" noRot="1" noChangeAspect="1" noChangeArrowheads="1" noTextEdit="1"/>
          </p:cNvSpPr>
          <p:nvPr>
            <p:ph type="sldImg" idx="2"/>
          </p:nvPr>
        </p:nvSpPr>
        <p:spPr bwMode="auto">
          <a:xfrm>
            <a:off x="1690688" y="512763"/>
            <a:ext cx="3398837"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474562" y="3194614"/>
            <a:ext cx="6030410" cy="621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noProof="0" dirty="0" smtClean="0"/>
              <a:t>Cliquez pour modifier les styles du texte du masque</a:t>
            </a:r>
          </a:p>
          <a:p>
            <a:pPr lvl="1"/>
            <a:r>
              <a:rPr lang="fr-CH" noProof="0" dirty="0" smtClean="0"/>
              <a:t>Deuxième niveau</a:t>
            </a:r>
          </a:p>
          <a:p>
            <a:pPr lvl="2"/>
            <a:r>
              <a:rPr lang="fr-CH" noProof="0" dirty="0" smtClean="0"/>
              <a:t>Troisième niveau</a:t>
            </a:r>
          </a:p>
          <a:p>
            <a:pPr lvl="3"/>
            <a:r>
              <a:rPr lang="fr-CH" noProof="0" dirty="0" smtClean="0"/>
              <a:t>Quatrième niveau</a:t>
            </a:r>
          </a:p>
          <a:p>
            <a:pPr lvl="4"/>
            <a:r>
              <a:rPr lang="fr-CH" noProof="0" dirty="0" smtClean="0"/>
              <a:t>Cinquième niveau</a:t>
            </a:r>
          </a:p>
        </p:txBody>
      </p:sp>
      <p:sp>
        <p:nvSpPr>
          <p:cNvPr id="8198" name="Rectangle 6"/>
          <p:cNvSpPr>
            <a:spLocks noGrp="1" noChangeArrowheads="1"/>
          </p:cNvSpPr>
          <p:nvPr>
            <p:ph type="ftr" sz="quarter" idx="4"/>
          </p:nvPr>
        </p:nvSpPr>
        <p:spPr bwMode="auto">
          <a:xfrm>
            <a:off x="0"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8199" name="Rectangle 7"/>
          <p:cNvSpPr>
            <a:spLocks noGrp="1" noChangeArrowheads="1"/>
          </p:cNvSpPr>
          <p:nvPr>
            <p:ph type="sldNum" sz="quarter" idx="5"/>
          </p:nvPr>
        </p:nvSpPr>
        <p:spPr bwMode="auto">
          <a:xfrm>
            <a:off x="3850443"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33C7A17-04D2-4B85-A133-4FC49718E2F0}" type="slidenum">
              <a:rPr lang="fr-CH"/>
              <a:pPr>
                <a:defRPr/>
              </a:pPr>
              <a:t>‹N°›</a:t>
            </a:fld>
            <a:endParaRPr lang="fr-CH"/>
          </a:p>
        </p:txBody>
      </p:sp>
    </p:spTree>
    <p:extLst>
      <p:ext uri="{BB962C8B-B14F-4D97-AF65-F5344CB8AC3E}">
        <p14:creationId xmlns:p14="http://schemas.microsoft.com/office/powerpoint/2010/main" val="307077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59" algn="l" rtl="0" eaLnBrk="0" fontAlgn="base" hangingPunct="0">
      <a:spcBef>
        <a:spcPct val="30000"/>
      </a:spcBef>
      <a:spcAft>
        <a:spcPct val="0"/>
      </a:spcAft>
      <a:defRPr sz="1200" kern="1200">
        <a:solidFill>
          <a:schemeClr val="tx1"/>
        </a:solidFill>
        <a:latin typeface="Arial" charset="0"/>
        <a:ea typeface="+mn-ea"/>
        <a:cs typeface="+mn-cs"/>
      </a:defRPr>
    </a:lvl2pPr>
    <a:lvl3pPr marL="914116" algn="l" rtl="0" eaLnBrk="0" fontAlgn="base" hangingPunct="0">
      <a:spcBef>
        <a:spcPct val="30000"/>
      </a:spcBef>
      <a:spcAft>
        <a:spcPct val="0"/>
      </a:spcAft>
      <a:defRPr sz="1200" kern="1200">
        <a:solidFill>
          <a:schemeClr val="tx1"/>
        </a:solidFill>
        <a:latin typeface="Arial" charset="0"/>
        <a:ea typeface="+mn-ea"/>
        <a:cs typeface="+mn-cs"/>
      </a:defRPr>
    </a:lvl3pPr>
    <a:lvl4pPr marL="1371174" algn="l" rtl="0" eaLnBrk="0" fontAlgn="base" hangingPunct="0">
      <a:spcBef>
        <a:spcPct val="30000"/>
      </a:spcBef>
      <a:spcAft>
        <a:spcPct val="0"/>
      </a:spcAft>
      <a:defRPr sz="1200" kern="1200">
        <a:solidFill>
          <a:schemeClr val="tx1"/>
        </a:solidFill>
        <a:latin typeface="Arial" charset="0"/>
        <a:ea typeface="+mn-ea"/>
        <a:cs typeface="+mn-cs"/>
      </a:defRPr>
    </a:lvl4pPr>
    <a:lvl5pPr marL="1828231" algn="l" rtl="0" eaLnBrk="0" fontAlgn="base" hangingPunct="0">
      <a:spcBef>
        <a:spcPct val="30000"/>
      </a:spcBef>
      <a:spcAft>
        <a:spcPct val="0"/>
      </a:spcAft>
      <a:defRPr sz="1200" kern="1200">
        <a:solidFill>
          <a:schemeClr val="tx1"/>
        </a:solidFill>
        <a:latin typeface="Arial" charset="0"/>
        <a:ea typeface="+mn-ea"/>
        <a:cs typeface="+mn-cs"/>
      </a:defRPr>
    </a:lvl5pPr>
    <a:lvl6pPr marL="2285289" algn="l" defTabSz="914116" rtl="0" eaLnBrk="1" latinLnBrk="0" hangingPunct="1">
      <a:defRPr sz="1200" kern="1200">
        <a:solidFill>
          <a:schemeClr val="tx1"/>
        </a:solidFill>
        <a:latin typeface="+mn-lt"/>
        <a:ea typeface="+mn-ea"/>
        <a:cs typeface="+mn-cs"/>
      </a:defRPr>
    </a:lvl6pPr>
    <a:lvl7pPr marL="2742346" algn="l" defTabSz="914116" rtl="0" eaLnBrk="1" latinLnBrk="0" hangingPunct="1">
      <a:defRPr sz="1200" kern="1200">
        <a:solidFill>
          <a:schemeClr val="tx1"/>
        </a:solidFill>
        <a:latin typeface="+mn-lt"/>
        <a:ea typeface="+mn-ea"/>
        <a:cs typeface="+mn-cs"/>
      </a:defRPr>
    </a:lvl7pPr>
    <a:lvl8pPr marL="3199404" algn="l" defTabSz="914116" rtl="0" eaLnBrk="1" latinLnBrk="0" hangingPunct="1">
      <a:defRPr sz="1200" kern="1200">
        <a:solidFill>
          <a:schemeClr val="tx1"/>
        </a:solidFill>
        <a:latin typeface="+mn-lt"/>
        <a:ea typeface="+mn-ea"/>
        <a:cs typeface="+mn-cs"/>
      </a:defRPr>
    </a:lvl8pPr>
    <a:lvl9pPr marL="3656462" algn="l" defTabSz="9141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e l'en-tête 3"/>
          <p:cNvSpPr>
            <a:spLocks noGrp="1"/>
          </p:cNvSpPr>
          <p:nvPr>
            <p:ph type="hdr" sz="quarter" idx="10"/>
          </p:nvPr>
        </p:nvSpPr>
        <p:spPr/>
        <p:txBody>
          <a:bodyPr/>
          <a:lstStyle/>
          <a:p>
            <a:r>
              <a:rPr lang="fr-CH" smtClean="0">
                <a:solidFill>
                  <a:prstClr val="black"/>
                </a:solidFill>
              </a:rPr>
              <a:t>HEG cas E2</a:t>
            </a:r>
            <a:endParaRPr lang="fr-CH">
              <a:solidFill>
                <a:prstClr val="black"/>
              </a:solidFill>
            </a:endParaRPr>
          </a:p>
        </p:txBody>
      </p:sp>
      <p:sp>
        <p:nvSpPr>
          <p:cNvPr id="5" name="Espace réservé du pied de page 4"/>
          <p:cNvSpPr>
            <a:spLocks noGrp="1"/>
          </p:cNvSpPr>
          <p:nvPr>
            <p:ph type="ftr" sz="quarter" idx="11"/>
          </p:nvPr>
        </p:nvSpPr>
        <p:spPr/>
        <p:txBody>
          <a:bodyPr/>
          <a:lstStyle/>
          <a:p>
            <a:r>
              <a:rPr lang="fr-CH" smtClean="0">
                <a:solidFill>
                  <a:prstClr val="black"/>
                </a:solidFill>
              </a:rPr>
              <a:t>(C) support de formation</a:t>
            </a:r>
            <a:endParaRPr lang="fr-CH">
              <a:solidFill>
                <a:prstClr val="black"/>
              </a:solidFill>
            </a:endParaRPr>
          </a:p>
        </p:txBody>
      </p:sp>
      <p:sp>
        <p:nvSpPr>
          <p:cNvPr id="6" name="Espace réservé du numéro de diapositive 5"/>
          <p:cNvSpPr>
            <a:spLocks noGrp="1"/>
          </p:cNvSpPr>
          <p:nvPr>
            <p:ph type="sldNum" sz="quarter" idx="12"/>
          </p:nvPr>
        </p:nvSpPr>
        <p:spPr/>
        <p:txBody>
          <a:bodyPr/>
          <a:lstStyle/>
          <a:p>
            <a:fld id="{F5D58A11-1B4D-46DA-9E03-AD721660EE4D}" type="slidenum">
              <a:rPr lang="fr-CH" smtClean="0">
                <a:solidFill>
                  <a:prstClr val="black"/>
                </a:solidFill>
              </a:rPr>
              <a:pPr/>
              <a:t>1</a:t>
            </a:fld>
            <a:endParaRPr lang="fr-CH">
              <a:solidFill>
                <a:prstClr val="black"/>
              </a:solidFill>
            </a:endParaRPr>
          </a:p>
        </p:txBody>
      </p:sp>
    </p:spTree>
    <p:extLst>
      <p:ext uri="{BB962C8B-B14F-4D97-AF65-F5344CB8AC3E}">
        <p14:creationId xmlns:p14="http://schemas.microsoft.com/office/powerpoint/2010/main" val="73943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Charge environnementale de la transformation numérique : chez nous et ailleurs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Mais en même temps partie de la solution de ce problème </a:t>
            </a:r>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10</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Au-delà des enjeux liés au numérique, des questions plus larges sont posées par la transformation de la société, en particulier en matière de régulation et d’accompagnement de la transition numérique, illustrées par quatre problématiques ci-dessous.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H" sz="1200" b="0" i="0" u="none" strike="noStrike" kern="1200" baseline="0" dirty="0" smtClean="0">
                <a:solidFill>
                  <a:schemeClr val="tx1"/>
                </a:solidFill>
                <a:latin typeface="Arial" charset="0"/>
                <a:ea typeface="+mn-ea"/>
                <a:cs typeface="+mn-cs"/>
              </a:rPr>
              <a:t>Taxation des robots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H" sz="1200" b="0" i="0" u="none" strike="noStrike" kern="1200" baseline="0" dirty="0" smtClean="0">
                <a:solidFill>
                  <a:schemeClr val="tx1"/>
                </a:solidFill>
                <a:latin typeface="Arial" charset="0"/>
                <a:ea typeface="+mn-ea"/>
                <a:cs typeface="+mn-cs"/>
              </a:rPr>
              <a:t>Revenu de base universel</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H" sz="1200" b="0" i="0" u="none" strike="noStrike" kern="1200" baseline="0" dirty="0" smtClean="0">
                <a:solidFill>
                  <a:schemeClr val="tx1"/>
                </a:solidFill>
                <a:latin typeface="Arial" charset="0"/>
                <a:ea typeface="+mn-ea"/>
                <a:cs typeface="+mn-cs"/>
              </a:rPr>
              <a:t>Principe de responsabilité numérique: questions de fonds à se poser pour guider l’évolution du numérique à titre individuel et collectif</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H" sz="1200" b="0" i="0" u="none" strike="noStrike" kern="1200" baseline="0" dirty="0" smtClean="0">
                <a:solidFill>
                  <a:schemeClr val="tx1"/>
                </a:solidFill>
                <a:latin typeface="Arial" charset="0"/>
                <a:ea typeface="+mn-ea"/>
                <a:cs typeface="+mn-cs"/>
              </a:rPr>
              <a:t>Redéfinition de la souveraineté : en lien avec le poids des GAFAM (dernier exemple en date : la </a:t>
            </a:r>
            <a:r>
              <a:rPr lang="fr-CH" sz="1200" b="0" i="0" u="none" strike="noStrike" kern="1200" baseline="0" dirty="0" err="1" smtClean="0">
                <a:solidFill>
                  <a:schemeClr val="tx1"/>
                </a:solidFill>
                <a:latin typeface="Arial" charset="0"/>
                <a:ea typeface="+mn-ea"/>
                <a:cs typeface="+mn-cs"/>
              </a:rPr>
              <a:t>Libra</a:t>
            </a:r>
            <a:r>
              <a:rPr lang="fr-CH" sz="1200" b="0" i="0" u="none" strike="noStrike" kern="1200" baseline="0" dirty="0" smtClean="0">
                <a:solidFill>
                  <a:schemeClr val="tx1"/>
                </a:solidFill>
                <a:latin typeface="Arial" charset="0"/>
                <a:ea typeface="+mn-ea"/>
                <a:cs typeface="+mn-cs"/>
              </a:rPr>
              <a:t>, qui challenge le rôle des banques centrales, qui sont en train de s'unir…)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CH" sz="1200" b="0"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CH"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H" sz="1200" b="0" i="0" u="none" strike="noStrike" kern="1200" baseline="0" dirty="0" smtClean="0">
                <a:solidFill>
                  <a:schemeClr val="tx1"/>
                </a:solidFill>
                <a:latin typeface="Arial" charset="0"/>
                <a:ea typeface="+mn-ea"/>
                <a:cs typeface="+mn-cs"/>
              </a:rPr>
              <a:t>Nous sommes dans un mouvement qui ne va pas s'arrêter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11</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aseline="0" dirty="0" smtClean="0">
                <a:sym typeface="Wingdings" panose="05000000000000000000" pitchFamily="2" charset="2"/>
              </a:rPr>
              <a:t>Groupe de travail interne transversal a commencé a plancher sur le sujet : pistes, thèmes, etc.</a:t>
            </a:r>
          </a:p>
          <a:p>
            <a:endParaRPr lang="fr-CH" baseline="0" dirty="0" smtClean="0">
              <a:sym typeface="Wingdings" panose="05000000000000000000" pitchFamily="2" charset="2"/>
            </a:endParaRPr>
          </a:p>
          <a:p>
            <a:r>
              <a:rPr lang="fr-CH" baseline="0" dirty="0" smtClean="0">
                <a:sym typeface="Wingdings" panose="05000000000000000000" pitchFamily="2" charset="2"/>
              </a:rPr>
              <a:t>Au lieu de s'arrêter là, on sort et on se confronte à d'autres réalités externes</a:t>
            </a:r>
          </a:p>
          <a:p>
            <a:endParaRPr lang="fr-CH" baseline="0" dirty="0" smtClean="0">
              <a:sym typeface="Wingdings" panose="05000000000000000000" pitchFamily="2" charset="2"/>
            </a:endParaRPr>
          </a:p>
          <a:p>
            <a:r>
              <a:rPr lang="fr-CH" baseline="0" dirty="0" smtClean="0">
                <a:sym typeface="Wingdings" panose="05000000000000000000" pitchFamily="2" charset="2"/>
              </a:rPr>
              <a:t>Donner de la visibilité</a:t>
            </a:r>
          </a:p>
          <a:p>
            <a:r>
              <a:rPr lang="fr-CH" baseline="0" dirty="0" smtClean="0">
                <a:sym typeface="Wingdings" panose="05000000000000000000" pitchFamily="2" charset="2"/>
              </a:rPr>
              <a:t>Associer le grand Etat (monde académique notamment)</a:t>
            </a:r>
          </a:p>
          <a:p>
            <a:r>
              <a:rPr lang="fr-CH" baseline="0" dirty="0" smtClean="0">
                <a:sym typeface="Wingdings" panose="05000000000000000000" pitchFamily="2" charset="2"/>
              </a:rPr>
              <a:t>Lancer une dynamique</a:t>
            </a:r>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12</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ts val="1200"/>
              </a:spcBef>
            </a:pPr>
            <a:r>
              <a:rPr lang="fr-CH" sz="1200" dirty="0" smtClean="0"/>
              <a:t>Sortir de notre vision centrée sur nos besoins</a:t>
            </a:r>
          </a:p>
          <a:p>
            <a:pPr>
              <a:spcBef>
                <a:spcPts val="1200"/>
              </a:spcBef>
            </a:pPr>
            <a:r>
              <a:rPr lang="fr-CH" sz="1200" dirty="0" smtClean="0"/>
              <a:t>S’appuyer sur la richesse du monde académique</a:t>
            </a:r>
          </a:p>
          <a:p>
            <a:pPr>
              <a:spcBef>
                <a:spcPts val="1200"/>
              </a:spcBef>
            </a:pPr>
            <a:endParaRPr lang="fr-CH" sz="1200" dirty="0" smtClean="0"/>
          </a:p>
          <a:p>
            <a:pPr>
              <a:spcBef>
                <a:spcPts val="1200"/>
              </a:spcBef>
            </a:pPr>
            <a:r>
              <a:rPr lang="fr-CH" sz="1200" dirty="0" smtClean="0"/>
              <a:t>Deux journées avec à chaque fois une soixantaine d’experts du numérique</a:t>
            </a:r>
          </a:p>
          <a:p>
            <a:pPr marL="171450" indent="-171450">
              <a:spcBef>
                <a:spcPts val="1200"/>
              </a:spcBef>
              <a:buFont typeface="Arial" panose="020B0604020202020204" pitchFamily="34" charset="0"/>
              <a:buChar char="•"/>
            </a:pPr>
            <a:r>
              <a:rPr lang="fr-CH" sz="1200" dirty="0" smtClean="0"/>
              <a:t>Enjeux</a:t>
            </a:r>
          </a:p>
          <a:p>
            <a:pPr marL="171450" indent="-171450">
              <a:spcBef>
                <a:spcPts val="1200"/>
              </a:spcBef>
              <a:buFont typeface="Arial" panose="020B0604020202020204" pitchFamily="34" charset="0"/>
              <a:buChar char="•"/>
            </a:pPr>
            <a:r>
              <a:rPr lang="fr-CH" sz="1200" dirty="0" smtClean="0"/>
              <a:t>Pistes</a:t>
            </a:r>
          </a:p>
          <a:p>
            <a:pPr marL="171450" indent="-171450">
              <a:spcBef>
                <a:spcPts val="1200"/>
              </a:spcBef>
              <a:buFont typeface="Arial" panose="020B0604020202020204" pitchFamily="34" charset="0"/>
              <a:buChar char="•"/>
            </a:pPr>
            <a:r>
              <a:rPr lang="fr-CH" sz="1200" dirty="0" smtClean="0"/>
              <a:t>Un output de qualité</a:t>
            </a:r>
          </a:p>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13</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Consultation publique</a:t>
            </a:r>
          </a:p>
          <a:p>
            <a:endParaRPr lang="fr-CH" dirty="0" smtClean="0"/>
          </a:p>
          <a:p>
            <a:r>
              <a:rPr lang="fr-CH" dirty="0" smtClean="0"/>
              <a:t>S’appliquer les préceptes du numérique</a:t>
            </a:r>
          </a:p>
          <a:p>
            <a:pPr marL="171450" indent="-171450">
              <a:buFont typeface="Arial" panose="020B0604020202020204" pitchFamily="34" charset="0"/>
              <a:buChar char="•"/>
            </a:pPr>
            <a:r>
              <a:rPr lang="fr-CH" dirty="0" smtClean="0"/>
              <a:t>collaboration</a:t>
            </a:r>
          </a:p>
          <a:p>
            <a:pPr marL="171450" indent="-171450">
              <a:buFont typeface="Arial" panose="020B0604020202020204" pitchFamily="34" charset="0"/>
              <a:buChar char="•"/>
            </a:pPr>
            <a:r>
              <a:rPr lang="fr-CH" dirty="0" smtClean="0"/>
              <a:t>ouverture</a:t>
            </a:r>
          </a:p>
          <a:p>
            <a:pPr marL="171450" indent="-171450">
              <a:buFont typeface="Arial" panose="020B0604020202020204" pitchFamily="34" charset="0"/>
              <a:buChar char="•"/>
            </a:pPr>
            <a:r>
              <a:rPr lang="fr-CH" dirty="0" smtClean="0"/>
              <a:t>outils numérique</a:t>
            </a:r>
          </a:p>
          <a:p>
            <a:pPr marL="171450" indent="-171450">
              <a:buFont typeface="Arial" panose="020B0604020202020204" pitchFamily="34" charset="0"/>
              <a:buChar char="•"/>
            </a:pPr>
            <a:r>
              <a:rPr lang="fr-CH" dirty="0" smtClean="0"/>
              <a:t>expérimentation</a:t>
            </a:r>
          </a:p>
          <a:p>
            <a:endParaRPr lang="fr-CH" dirty="0" smtClean="0"/>
          </a:p>
          <a:p>
            <a:r>
              <a:rPr lang="fr-CH" dirty="0" smtClean="0"/>
              <a:t>Plateforme + événements au 3DD</a:t>
            </a:r>
          </a:p>
          <a:p>
            <a:endParaRPr lang="fr-CH" dirty="0" smtClean="0"/>
          </a:p>
          <a:p>
            <a:r>
              <a:rPr lang="fr-CH" dirty="0" smtClean="0"/>
              <a:t>Quelques chiffres :</a:t>
            </a:r>
          </a:p>
          <a:p>
            <a:r>
              <a:rPr lang="fr-CH" dirty="0" smtClean="0"/>
              <a:t>La consultation publique menée en ligne au mois de mars 2018 a permis de toucher, plus de 110’000 personnes, dont </a:t>
            </a:r>
            <a:r>
              <a:rPr lang="fr-CH" b="1" dirty="0" smtClean="0"/>
              <a:t>474</a:t>
            </a:r>
            <a:r>
              <a:rPr lang="fr-CH" dirty="0" smtClean="0"/>
              <a:t> ont formulé des propositions ou des arguments. Au total plus de </a:t>
            </a:r>
            <a:r>
              <a:rPr lang="fr-CH" b="1" dirty="0" smtClean="0"/>
              <a:t>3’000</a:t>
            </a:r>
            <a:r>
              <a:rPr lang="fr-CH" dirty="0" smtClean="0"/>
              <a:t> votes sur les propositions présentées ont été enregistrés.</a:t>
            </a:r>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14</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15</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 présentiel est important également !</a:t>
            </a:r>
          </a:p>
          <a:p>
            <a:endParaRPr lang="fr-CH" dirty="0" smtClean="0"/>
          </a:p>
          <a:p>
            <a:r>
              <a:rPr lang="fr-CH" dirty="0" smtClean="0"/>
              <a:t>Une consultation est un processus et pas uniquement la mise à disposition d'une plateforme numérique</a:t>
            </a:r>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16</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A79715-CF0E-4D4A-96FC-D22D734D48EF}" type="slidenum">
              <a:rPr lang="fr-FR" altLang="fr-FR"/>
              <a:pPr eaLnBrk="1" hangingPunct="1"/>
              <a:t>17</a:t>
            </a:fld>
            <a:endParaRPr lang="fr-FR" altLang="fr-F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altLang="fr-FR" dirty="0" smtClean="0"/>
          </a:p>
        </p:txBody>
      </p:sp>
    </p:spTree>
    <p:extLst>
      <p:ext uri="{BB962C8B-B14F-4D97-AF65-F5344CB8AC3E}">
        <p14:creationId xmlns:p14="http://schemas.microsoft.com/office/powerpoint/2010/main" val="284134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1" dirty="0" smtClean="0"/>
              <a:t>Rôles</a:t>
            </a:r>
            <a:r>
              <a:rPr lang="fr-CH" dirty="0" smtClean="0"/>
              <a:t> de l'Etat, auxquels sont adjoints 3 objectifs par rôles, dans le contexte du numérique</a:t>
            </a:r>
          </a:p>
          <a:p>
            <a:endParaRPr lang="fr-CH" dirty="0" smtClean="0"/>
          </a:p>
          <a:p>
            <a:r>
              <a:rPr lang="fr-CH" dirty="0" smtClean="0"/>
              <a:t>Pas de plan d’action; plutôt un manifeste avec des pistes pour avancer</a:t>
            </a:r>
          </a:p>
          <a:p>
            <a:endParaRPr lang="fr-CH" dirty="0" smtClean="0"/>
          </a:p>
          <a:p>
            <a:pPr>
              <a:spcBef>
                <a:spcPts val="1200"/>
              </a:spcBef>
            </a:pPr>
            <a:r>
              <a:rPr lang="fr-CH" sz="1200" dirty="0" smtClean="0"/>
              <a:t>Aligné sur les missions régalienne de l’Etat (évite de cloisonner selon politiques publiques)</a:t>
            </a:r>
          </a:p>
          <a:p>
            <a:pPr>
              <a:spcBef>
                <a:spcPts val="1200"/>
              </a:spcBef>
            </a:pPr>
            <a:endParaRPr lang="fr-CH" sz="1200" dirty="0" smtClean="0"/>
          </a:p>
          <a:p>
            <a:pPr>
              <a:spcBef>
                <a:spcPts val="1200"/>
              </a:spcBef>
            </a:pPr>
            <a:r>
              <a:rPr lang="fr-CH" sz="1200" dirty="0" smtClean="0"/>
              <a:t>Les pistes les plus pertinentes </a:t>
            </a:r>
          </a:p>
          <a:p>
            <a:pPr>
              <a:spcBef>
                <a:spcPts val="1200"/>
              </a:spcBef>
            </a:pPr>
            <a:endParaRPr lang="fr-CH" sz="1200" dirty="0" smtClean="0"/>
          </a:p>
          <a:p>
            <a:pPr>
              <a:spcBef>
                <a:spcPts val="1200"/>
              </a:spcBef>
            </a:pPr>
            <a:r>
              <a:rPr lang="fr-CH" sz="1200" b="1" dirty="0" smtClean="0"/>
              <a:t>Les responsabilités restent au niveau des offices et départements</a:t>
            </a:r>
          </a:p>
          <a:p>
            <a:endParaRPr lang="fr-CH" dirty="0" smtClean="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19</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20</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90688" y="512763"/>
            <a:ext cx="3398837" cy="2549525"/>
          </a:xfrm>
        </p:spPr>
      </p:sp>
      <p:sp>
        <p:nvSpPr>
          <p:cNvPr id="3" name="Espace réservé des commentaires 2"/>
          <p:cNvSpPr>
            <a:spLocks noGrp="1"/>
          </p:cNvSpPr>
          <p:nvPr>
            <p:ph type="body" idx="1"/>
          </p:nvPr>
        </p:nvSpPr>
        <p:spPr/>
        <p:txBody>
          <a:bodyPr/>
          <a:lstStyle/>
          <a:p>
            <a:pPr>
              <a:spcBef>
                <a:spcPts val="1200"/>
              </a:spcBef>
            </a:pPr>
            <a:r>
              <a:rPr lang="fr-CH" sz="1200" dirty="0" smtClean="0"/>
              <a:t>Aujourd'hui</a:t>
            </a:r>
            <a:r>
              <a:rPr lang="fr-CH" sz="1200" baseline="0" dirty="0" smtClean="0"/>
              <a:t> le numérique embarque des e</a:t>
            </a:r>
            <a:r>
              <a:rPr lang="fr-CH" sz="1200" dirty="0" smtClean="0"/>
              <a:t>njeux sociétaux, économiques et aussi pour le secteur publique</a:t>
            </a:r>
          </a:p>
          <a:p>
            <a:pPr>
              <a:spcBef>
                <a:spcPts val="1200"/>
              </a:spcBef>
            </a:pPr>
            <a:endParaRPr lang="fr-CH" sz="1200" dirty="0" smtClean="0"/>
          </a:p>
          <a:p>
            <a:pPr>
              <a:spcBef>
                <a:spcPts val="1200"/>
              </a:spcBef>
            </a:pPr>
            <a:r>
              <a:rPr lang="fr-CH" sz="1200" dirty="0" smtClean="0"/>
              <a:t>Dès lors, il nous faut comprendre ces enjeux; saisir les opportunités; maîtriser les risques</a:t>
            </a:r>
          </a:p>
          <a:p>
            <a:pPr>
              <a:spcBef>
                <a:spcPts val="1200"/>
              </a:spcBef>
            </a:pPr>
            <a:endParaRPr lang="fr-CH" sz="1200" dirty="0" smtClean="0"/>
          </a:p>
          <a:p>
            <a:pPr>
              <a:spcBef>
                <a:spcPts val="1200"/>
              </a:spcBef>
            </a:pPr>
            <a:r>
              <a:rPr lang="fr-CH" sz="1200" b="1" dirty="0" smtClean="0"/>
              <a:t>Voulons-nous subir ces changements ou en être les acteurs ?</a:t>
            </a:r>
          </a:p>
          <a:p>
            <a:endParaRPr lang="fr-CH" dirty="0" smtClean="0"/>
          </a:p>
          <a:p>
            <a:r>
              <a:rPr lang="fr-CH" dirty="0" smtClean="0"/>
              <a:t>Certains pensent que la Confédération</a:t>
            </a:r>
            <a:r>
              <a:rPr lang="fr-CH" baseline="0" dirty="0" smtClean="0"/>
              <a:t> </a:t>
            </a:r>
            <a:r>
              <a:rPr lang="fr-CH" dirty="0" smtClean="0"/>
              <a:t>Suisse et la majorité des canons sont beaucoup trop passifs</a:t>
            </a:r>
            <a:r>
              <a:rPr lang="fr-CH" baseline="0" dirty="0" smtClean="0"/>
              <a:t> </a:t>
            </a:r>
            <a:r>
              <a:rPr lang="fr-CH" dirty="0" smtClean="0"/>
              <a:t>dans ce domaine</a:t>
            </a:r>
          </a:p>
          <a:p>
            <a:endParaRPr lang="fr-CH" dirty="0" smtClean="0"/>
          </a:p>
          <a:p>
            <a:r>
              <a:rPr lang="fr-CH" dirty="0" smtClean="0"/>
              <a:t>Positionnement de Pierre Maudet sur le sujet</a:t>
            </a:r>
          </a:p>
          <a:p>
            <a:r>
              <a:rPr lang="fr-CH" dirty="0" smtClean="0"/>
              <a:t>En 2017 et 2018, Pierre Maudet a compris l’urgence à prendre ce sujet à bras le corps,</a:t>
            </a:r>
            <a:r>
              <a:rPr lang="fr-CH" baseline="0" dirty="0" smtClean="0"/>
              <a:t> de le mettre à l’agenda politique </a:t>
            </a:r>
            <a:r>
              <a:rPr lang="fr-CH" baseline="0" dirty="0" smtClean="0">
                <a:sym typeface="Wingdings" panose="05000000000000000000" pitchFamily="2" charset="2"/>
              </a:rPr>
              <a:t> le concrétiser à travers une politique numérique</a:t>
            </a:r>
          </a:p>
          <a:p>
            <a:endParaRPr lang="fr-CH" baseline="0" dirty="0" smtClean="0">
              <a:sym typeface="Wingdings" panose="05000000000000000000" pitchFamily="2" charset="2"/>
            </a:endParaRPr>
          </a:p>
          <a:p>
            <a:pPr>
              <a:spcBef>
                <a:spcPts val="1200"/>
              </a:spcBef>
            </a:pPr>
            <a:r>
              <a:rPr lang="fr-CH" sz="1200" dirty="0" smtClean="0"/>
              <a:t>Une réalité depuis l'été 2018</a:t>
            </a:r>
          </a:p>
          <a:p>
            <a:pPr>
              <a:spcBef>
                <a:spcPts val="1200"/>
              </a:spcBef>
            </a:pPr>
            <a:r>
              <a:rPr lang="fr-CH" sz="1200" dirty="0" smtClean="0"/>
              <a:t>A l’agenda politique</a:t>
            </a:r>
          </a:p>
          <a:p>
            <a:pPr marL="0" marR="0" lvl="0" indent="0" algn="l" rtl="0">
              <a:spcBef>
                <a:spcPts val="0"/>
              </a:spcBef>
              <a:buClr>
                <a:schemeClr val="dk1"/>
              </a:buClr>
              <a:buSzPct val="25000"/>
              <a:buFontTx/>
              <a:buNone/>
            </a:pPr>
            <a:endParaRPr lang="fr-CH" dirty="0"/>
          </a:p>
        </p:txBody>
      </p:sp>
      <p:sp>
        <p:nvSpPr>
          <p:cNvPr id="4" name="Espace réservé du numéro de diapositive 3"/>
          <p:cNvSpPr>
            <a:spLocks noGrp="1"/>
          </p:cNvSpPr>
          <p:nvPr>
            <p:ph type="sldNum" sz="quarter" idx="10"/>
          </p:nvPr>
        </p:nvSpPr>
        <p:spPr/>
        <p:txBody>
          <a:bodyPr/>
          <a:lstStyle/>
          <a:p>
            <a:pPr>
              <a:defRPr/>
            </a:pPr>
            <a:fld id="{C3C4C766-C306-4620-AD4C-BDD5C5B01430}" type="slidenum">
              <a:rPr lang="fr-CH" smtClean="0">
                <a:solidFill>
                  <a:prstClr val="black"/>
                </a:solidFill>
              </a:rPr>
              <a:pPr>
                <a:defRPr/>
              </a:pPr>
              <a:t>2</a:t>
            </a:fld>
            <a:endParaRPr lang="fr-CH">
              <a:solidFill>
                <a:prstClr val="black"/>
              </a:solidFill>
            </a:endParaRPr>
          </a:p>
        </p:txBody>
      </p:sp>
    </p:spTree>
    <p:extLst>
      <p:ext uri="{BB962C8B-B14F-4D97-AF65-F5344CB8AC3E}">
        <p14:creationId xmlns:p14="http://schemas.microsoft.com/office/powerpoint/2010/main" val="2097590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21</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22</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24</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25</a:t>
            </a:fld>
            <a:endParaRPr lang="fr-CH"/>
          </a:p>
        </p:txBody>
      </p:sp>
    </p:spTree>
    <p:extLst>
      <p:ext uri="{BB962C8B-B14F-4D97-AF65-F5344CB8AC3E}">
        <p14:creationId xmlns:p14="http://schemas.microsoft.com/office/powerpoint/2010/main" val="1955900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26</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27</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28</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29</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30</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31</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1" dirty="0" smtClean="0"/>
              <a:t>Impératif</a:t>
            </a:r>
          </a:p>
          <a:p>
            <a:r>
              <a:rPr lang="fr-CH" dirty="0" smtClean="0"/>
              <a:t>Enjeux</a:t>
            </a:r>
            <a:r>
              <a:rPr lang="fr-CH" baseline="0" dirty="0" smtClean="0"/>
              <a:t> du matin</a:t>
            </a:r>
          </a:p>
          <a:p>
            <a:r>
              <a:rPr lang="fr-CH" baseline="0" dirty="0" smtClean="0"/>
              <a:t>Des changements souvent en rupture</a:t>
            </a:r>
          </a:p>
          <a:p>
            <a:r>
              <a:rPr lang="fr-CH" baseline="0" dirty="0" smtClean="0"/>
              <a:t>Un monde qui évolue rapidement, non seulement techno mais aussi dans les façon de faire, d'interagir =&gt; aussi les attentes ont évolué</a:t>
            </a:r>
          </a:p>
          <a:p>
            <a:endParaRPr lang="fr-CH" dirty="0" smtClean="0"/>
          </a:p>
          <a:p>
            <a:r>
              <a:rPr lang="fr-CH" b="1" dirty="0" smtClean="0"/>
              <a:t>Genève dans un monde numérique</a:t>
            </a:r>
          </a:p>
          <a:p>
            <a:r>
              <a:rPr lang="fr-CH" dirty="0" smtClean="0"/>
              <a:t>Mention Web créé Organisations internationales </a:t>
            </a:r>
            <a:r>
              <a:rPr lang="fr-CH" dirty="0" smtClean="0">
                <a:solidFill>
                  <a:schemeClr val="tx1"/>
                </a:solidFill>
              </a:rPr>
              <a:t>ici et </a:t>
            </a:r>
            <a:r>
              <a:rPr lang="fr-CH" b="0" dirty="0" smtClean="0">
                <a:solidFill>
                  <a:schemeClr val="tx1"/>
                </a:solidFill>
              </a:rPr>
              <a:t>CICR (logique partage, ouverture). Donc il faudrait avoir une politique numérique ici à Genève</a:t>
            </a:r>
          </a:p>
          <a:p>
            <a:endParaRPr lang="fr-CH" dirty="0" smtClean="0"/>
          </a:p>
          <a:p>
            <a:r>
              <a:rPr lang="fr-CH" dirty="0" smtClean="0"/>
              <a:t>Servir d’exemple</a:t>
            </a:r>
          </a:p>
          <a:p>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b="1" dirty="0" smtClean="0"/>
              <a:t>Un domaine politique, dans le sens noble du terme</a:t>
            </a:r>
          </a:p>
          <a:p>
            <a:r>
              <a:rPr lang="fr-CH" dirty="0" smtClean="0"/>
              <a:t>Un espace social, économique et donc politique</a:t>
            </a:r>
          </a:p>
          <a:p>
            <a:r>
              <a:rPr lang="fr-CH" dirty="0" smtClean="0"/>
              <a:t>Influence croissante du numérique sur la société et sur l’économie</a:t>
            </a:r>
          </a:p>
          <a:p>
            <a:endParaRPr lang="fr-CH" dirty="0" smtClean="0"/>
          </a:p>
          <a:p>
            <a:r>
              <a:rPr lang="fr-CH" b="1" dirty="0" smtClean="0"/>
              <a:t>Créer le débat</a:t>
            </a:r>
          </a:p>
          <a:p>
            <a:r>
              <a:rPr lang="fr-CH" dirty="0" smtClean="0"/>
              <a:t>On a déjà</a:t>
            </a:r>
            <a:r>
              <a:rPr lang="fr-CH" baseline="0" dirty="0" smtClean="0"/>
              <a:t> un déficit de ce côté; pas de débat de fond mais plutôt à la faveur d'un évènement particulier, comme par exemple Cambridge </a:t>
            </a:r>
            <a:r>
              <a:rPr lang="fr-CH" baseline="0" dirty="0" err="1" smtClean="0"/>
              <a:t>Analytica</a:t>
            </a:r>
            <a:r>
              <a:rPr lang="fr-CH" baseline="0" dirty="0" smtClean="0"/>
              <a:t> ou Uber dans le paysage genevois</a:t>
            </a:r>
          </a:p>
          <a:p>
            <a:endParaRPr lang="fr-CH" baseline="0" dirty="0" smtClean="0"/>
          </a:p>
          <a:p>
            <a:r>
              <a:rPr lang="fr-CH" dirty="0" smtClean="0"/>
              <a:t>Lien</a:t>
            </a:r>
            <a:r>
              <a:rPr lang="fr-CH" baseline="0" dirty="0" smtClean="0"/>
              <a:t> avec </a:t>
            </a:r>
            <a:r>
              <a:rPr lang="fr-CH" dirty="0" smtClean="0">
                <a:sym typeface="Wingdings" panose="05000000000000000000" pitchFamily="2" charset="2"/>
              </a:rPr>
              <a:t>politiques publiques</a:t>
            </a:r>
          </a:p>
          <a:p>
            <a:endParaRPr lang="fr-CH" dirty="0" smtClean="0">
              <a:sym typeface="Wingdings" panose="05000000000000000000" pitchFamily="2" charset="2"/>
            </a:endParaRPr>
          </a:p>
          <a:p>
            <a:r>
              <a:rPr lang="fr-CH" dirty="0" smtClean="0">
                <a:sym typeface="Wingdings" panose="05000000000000000000" pitchFamily="2" charset="2"/>
              </a:rPr>
              <a:t>(Pourquoi</a:t>
            </a:r>
            <a:r>
              <a:rPr lang="fr-CH" baseline="0" dirty="0" smtClean="0">
                <a:sym typeface="Wingdings" panose="05000000000000000000" pitchFamily="2" charset="2"/>
              </a:rPr>
              <a:t> à l'époque : p</a:t>
            </a:r>
            <a:r>
              <a:rPr lang="fr-CH" dirty="0" smtClean="0">
                <a:sym typeface="Wingdings" panose="05000000000000000000" pitchFamily="2" charset="2"/>
              </a:rPr>
              <a:t>rérogative</a:t>
            </a:r>
            <a:r>
              <a:rPr lang="fr-CH" baseline="0" dirty="0" smtClean="0">
                <a:sym typeface="Wingdings" panose="05000000000000000000" pitchFamily="2" charset="2"/>
              </a:rPr>
              <a:t> d’un ministre sur une thématique éminemment transversale)</a:t>
            </a:r>
          </a:p>
          <a:p>
            <a:endParaRPr lang="fr-CH" baseline="0" dirty="0" smtClean="0">
              <a:sym typeface="Wingdings" panose="05000000000000000000" pitchFamily="2" charset="2"/>
            </a:endParaRPr>
          </a:p>
          <a:p>
            <a:r>
              <a:rPr lang="fr-CH" baseline="0" dirty="0" smtClean="0">
                <a:sym typeface="Wingdings" panose="05000000000000000000" pitchFamily="2" charset="2"/>
              </a:rPr>
              <a:t>On ne peut être qu’un catalyseur dans une approche inclusive, collaborative et ouverte</a:t>
            </a:r>
          </a:p>
          <a:p>
            <a:r>
              <a:rPr lang="fr-CH" baseline="0" dirty="0" smtClean="0">
                <a:sym typeface="Wingdings" panose="05000000000000000000" pitchFamily="2" charset="2"/>
              </a:rPr>
              <a:t>Ouverte sur les contributions hors de l’administration notamment.</a:t>
            </a:r>
          </a:p>
          <a:p>
            <a:r>
              <a:rPr lang="fr-CH" baseline="0" dirty="0" smtClean="0">
                <a:sym typeface="Wingdings" panose="05000000000000000000" pitchFamily="2" charset="2"/>
              </a:rPr>
              <a:t>C’est l’un des enseignements du numérique</a:t>
            </a:r>
          </a:p>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3</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32</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cs typeface="Arial Unicode MS" charset="0"/>
              </a:defRPr>
            </a:lvl1pPr>
            <a:lvl2pPr eaLnBrk="0">
              <a:tabLst>
                <a:tab pos="663310" algn="l"/>
                <a:tab pos="1326619" algn="l"/>
                <a:tab pos="1989929" algn="l"/>
                <a:tab pos="2653238" algn="l"/>
              </a:tabLst>
              <a:defRPr>
                <a:solidFill>
                  <a:schemeClr val="tx1"/>
                </a:solidFill>
                <a:latin typeface="Arial" charset="0"/>
                <a:cs typeface="Arial Unicode MS" charset="0"/>
              </a:defRPr>
            </a:lvl2pPr>
            <a:lvl3pPr eaLnBrk="0">
              <a:tabLst>
                <a:tab pos="663310" algn="l"/>
                <a:tab pos="1326619" algn="l"/>
                <a:tab pos="1989929" algn="l"/>
                <a:tab pos="2653238" algn="l"/>
              </a:tabLst>
              <a:defRPr>
                <a:solidFill>
                  <a:schemeClr val="tx1"/>
                </a:solidFill>
                <a:latin typeface="Arial" charset="0"/>
                <a:cs typeface="Arial Unicode MS" charset="0"/>
              </a:defRPr>
            </a:lvl3pPr>
            <a:lvl4pPr eaLnBrk="0">
              <a:tabLst>
                <a:tab pos="663310" algn="l"/>
                <a:tab pos="1326619" algn="l"/>
                <a:tab pos="1989929" algn="l"/>
                <a:tab pos="2653238" algn="l"/>
              </a:tabLst>
              <a:defRPr>
                <a:solidFill>
                  <a:schemeClr val="tx1"/>
                </a:solidFill>
                <a:latin typeface="Arial" charset="0"/>
                <a:cs typeface="Arial Unicode MS" charset="0"/>
              </a:defRPr>
            </a:lvl4pPr>
            <a:lvl5pPr eaLnBrk="0">
              <a:tabLst>
                <a:tab pos="663310" algn="l"/>
                <a:tab pos="1326619" algn="l"/>
                <a:tab pos="1989929" algn="l"/>
                <a:tab pos="2653238" algn="l"/>
              </a:tabLst>
              <a:defRPr>
                <a:solidFill>
                  <a:schemeClr val="tx1"/>
                </a:solidFill>
                <a:latin typeface="Arial" charset="0"/>
                <a:cs typeface="Arial Unicode MS"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6" charset="0"/>
              <a:tabLst>
                <a:tab pos="663310" algn="l"/>
                <a:tab pos="1326619" algn="l"/>
                <a:tab pos="1989929" algn="l"/>
                <a:tab pos="2653238" algn="l"/>
              </a:tabLst>
              <a:defRPr>
                <a:solidFill>
                  <a:schemeClr val="tx1"/>
                </a:solidFill>
                <a:latin typeface="Arial" charset="0"/>
                <a:cs typeface="Arial Unicode MS"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6" charset="0"/>
              <a:tabLst>
                <a:tab pos="663310" algn="l"/>
                <a:tab pos="1326619" algn="l"/>
                <a:tab pos="1989929" algn="l"/>
                <a:tab pos="2653238" algn="l"/>
              </a:tabLst>
              <a:defRPr>
                <a:solidFill>
                  <a:schemeClr val="tx1"/>
                </a:solidFill>
                <a:latin typeface="Arial" charset="0"/>
                <a:cs typeface="Arial Unicode MS"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6" charset="0"/>
              <a:tabLst>
                <a:tab pos="663310" algn="l"/>
                <a:tab pos="1326619" algn="l"/>
                <a:tab pos="1989929" algn="l"/>
                <a:tab pos="2653238" algn="l"/>
              </a:tabLst>
              <a:defRPr>
                <a:solidFill>
                  <a:schemeClr val="tx1"/>
                </a:solidFill>
                <a:latin typeface="Arial" charset="0"/>
                <a:cs typeface="Arial Unicode MS"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6" charset="0"/>
              <a:tabLst>
                <a:tab pos="663310" algn="l"/>
                <a:tab pos="1326619" algn="l"/>
                <a:tab pos="1989929" algn="l"/>
                <a:tab pos="2653238" algn="l"/>
              </a:tabLst>
              <a:defRPr>
                <a:solidFill>
                  <a:schemeClr val="tx1"/>
                </a:solidFill>
                <a:latin typeface="Arial" charset="0"/>
                <a:cs typeface="Arial Unicode MS" charset="0"/>
              </a:defRPr>
            </a:lvl9pPr>
          </a:lstStyle>
          <a:p>
            <a:pPr eaLnBrk="1"/>
            <a:fld id="{ED23212F-5F35-4834-9DA1-1C6C0D9A8188}" type="slidenum">
              <a:rPr lang="fr-CH" altLang="fr-FR" smtClean="0">
                <a:solidFill>
                  <a:srgbClr val="000000"/>
                </a:solidFill>
                <a:latin typeface="Times New Roman" pitchFamily="16" charset="0"/>
              </a:rPr>
              <a:pPr eaLnBrk="1"/>
              <a:t>33</a:t>
            </a:fld>
            <a:endParaRPr lang="fr-CH" altLang="fr-FR" smtClean="0">
              <a:solidFill>
                <a:srgbClr val="000000"/>
              </a:solidFill>
              <a:latin typeface="Times New Roman" pitchFamily="16" charset="0"/>
            </a:endParaRPr>
          </a:p>
        </p:txBody>
      </p:sp>
      <p:sp>
        <p:nvSpPr>
          <p:cNvPr id="25603"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79482" y="4714969"/>
            <a:ext cx="5438711" cy="44673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4</a:t>
            </a:fld>
            <a:endParaRPr lang="fr-CH"/>
          </a:p>
        </p:txBody>
      </p:sp>
    </p:spTree>
    <p:extLst>
      <p:ext uri="{BB962C8B-B14F-4D97-AF65-F5344CB8AC3E}">
        <p14:creationId xmlns:p14="http://schemas.microsoft.com/office/powerpoint/2010/main" val="100097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5</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Fracture numérique est un enjeu fort depuis la naissance du Web.</a:t>
            </a:r>
          </a:p>
          <a:p>
            <a:endParaRPr lang="fr-CH" dirty="0" smtClean="0"/>
          </a:p>
          <a:p>
            <a:r>
              <a:rPr lang="fr-CH" sz="1200" b="0" i="0" u="none" strike="noStrike" kern="1200" baseline="0" dirty="0" smtClean="0">
                <a:solidFill>
                  <a:schemeClr val="tx1"/>
                </a:solidFill>
                <a:latin typeface="Arial" charset="0"/>
                <a:ea typeface="+mn-ea"/>
                <a:cs typeface="+mn-cs"/>
              </a:rPr>
              <a:t>Il s’agit donc d’éviter une société fragmentée et de défendre une </a:t>
            </a:r>
            <a:r>
              <a:rPr lang="fr-CH" sz="1200" b="1" i="0" u="none" strike="noStrike" kern="1200" baseline="0" dirty="0" smtClean="0">
                <a:solidFill>
                  <a:schemeClr val="tx1"/>
                </a:solidFill>
                <a:latin typeface="Arial" charset="0"/>
                <a:ea typeface="+mn-ea"/>
                <a:cs typeface="+mn-cs"/>
              </a:rPr>
              <a:t>société inclusive</a:t>
            </a:r>
            <a:r>
              <a:rPr lang="fr-CH" sz="1200" b="0" i="0" u="none" strike="noStrike" kern="1200" baseline="0" dirty="0" smtClean="0">
                <a:solidFill>
                  <a:schemeClr val="tx1"/>
                </a:solidFill>
                <a:latin typeface="Arial" charset="0"/>
                <a:ea typeface="+mn-ea"/>
                <a:cs typeface="+mn-cs"/>
              </a:rPr>
              <a:t>. </a:t>
            </a:r>
          </a:p>
          <a:p>
            <a:endParaRPr lang="fr-CH" sz="1200" b="0" i="0" u="none" strike="noStrike" kern="1200" baseline="0" dirty="0" smtClean="0">
              <a:solidFill>
                <a:schemeClr val="tx1"/>
              </a:solidFill>
              <a:latin typeface="Arial" charset="0"/>
              <a:ea typeface="+mn-ea"/>
              <a:cs typeface="+mn-cs"/>
            </a:endParaRPr>
          </a:p>
          <a:p>
            <a:r>
              <a:rPr lang="fr-CH" sz="1200" b="0" i="0" u="none" strike="noStrike" kern="1200" baseline="0" dirty="0" smtClean="0">
                <a:solidFill>
                  <a:schemeClr val="tx1"/>
                </a:solidFill>
                <a:latin typeface="Arial" charset="0"/>
                <a:ea typeface="+mn-ea"/>
                <a:cs typeface="+mn-cs"/>
              </a:rPr>
              <a:t>L’Etat demeure le </a:t>
            </a:r>
            <a:r>
              <a:rPr lang="fr-CH" sz="1200" b="1" i="0" u="none" strike="noStrike" kern="1200" baseline="0" dirty="0" smtClean="0">
                <a:solidFill>
                  <a:schemeClr val="tx1"/>
                </a:solidFill>
                <a:latin typeface="Arial" charset="0"/>
                <a:ea typeface="+mn-ea"/>
                <a:cs typeface="+mn-cs"/>
              </a:rPr>
              <a:t>garant</a:t>
            </a:r>
            <a:r>
              <a:rPr lang="fr-CH" sz="1200" b="0" i="0" u="none" strike="noStrike" kern="1200" baseline="0" dirty="0" smtClean="0">
                <a:solidFill>
                  <a:schemeClr val="tx1"/>
                </a:solidFill>
                <a:latin typeface="Arial" charset="0"/>
                <a:ea typeface="+mn-ea"/>
                <a:cs typeface="+mn-cs"/>
              </a:rPr>
              <a:t> de la </a:t>
            </a:r>
            <a:r>
              <a:rPr lang="fr-CH" sz="1200" b="1" i="0" u="none" strike="noStrike" kern="1200" baseline="0" dirty="0" smtClean="0">
                <a:solidFill>
                  <a:schemeClr val="tx1"/>
                </a:solidFill>
                <a:latin typeface="Arial" charset="0"/>
                <a:ea typeface="+mn-ea"/>
                <a:cs typeface="+mn-cs"/>
              </a:rPr>
              <a:t>cohésion sociale</a:t>
            </a:r>
            <a:r>
              <a:rPr lang="fr-CH" sz="1200" b="0" i="0" u="none" strike="noStrike" kern="1200" baseline="0" dirty="0" smtClean="0">
                <a:solidFill>
                  <a:schemeClr val="tx1"/>
                </a:solidFill>
                <a:latin typeface="Arial" charset="0"/>
                <a:ea typeface="+mn-ea"/>
                <a:cs typeface="+mn-cs"/>
              </a:rPr>
              <a:t> et des </a:t>
            </a:r>
            <a:r>
              <a:rPr lang="fr-CH" sz="1200" b="1" i="0" u="none" strike="noStrike" kern="1200" baseline="0" dirty="0" smtClean="0">
                <a:solidFill>
                  <a:schemeClr val="tx1"/>
                </a:solidFill>
                <a:latin typeface="Arial" charset="0"/>
                <a:ea typeface="+mn-ea"/>
                <a:cs typeface="+mn-cs"/>
              </a:rPr>
              <a:t>libertés impactées par le numérique</a:t>
            </a:r>
            <a:r>
              <a:rPr lang="fr-CH" sz="1200" b="0" i="0" u="none" strike="noStrike" kern="1200" baseline="0" dirty="0" smtClean="0">
                <a:solidFill>
                  <a:schemeClr val="tx1"/>
                </a:solidFill>
                <a:latin typeface="Arial" charset="0"/>
                <a:ea typeface="+mn-ea"/>
                <a:cs typeface="+mn-cs"/>
              </a:rPr>
              <a:t>. Aspects sociétaux impactés !!!</a:t>
            </a:r>
          </a:p>
          <a:p>
            <a:endParaRPr lang="fr-CH" sz="1200" b="0" i="0" u="none" strike="noStrike" kern="1200" baseline="0" dirty="0" smtClean="0">
              <a:solidFill>
                <a:schemeClr val="tx1"/>
              </a:solidFill>
              <a:latin typeface="Arial" charset="0"/>
              <a:ea typeface="+mn-ea"/>
              <a:cs typeface="+mn-cs"/>
            </a:endParaRPr>
          </a:p>
          <a:p>
            <a:r>
              <a:rPr lang="fr-CH" sz="1200" b="1" i="0" u="none" strike="noStrike" kern="1200" baseline="0" dirty="0" smtClean="0">
                <a:solidFill>
                  <a:schemeClr val="tx1"/>
                </a:solidFill>
                <a:latin typeface="Arial" charset="0"/>
                <a:ea typeface="+mn-ea"/>
                <a:cs typeface="+mn-cs"/>
              </a:rPr>
              <a:t>En lien avec les ruptures évoquées le matin</a:t>
            </a:r>
            <a:endParaRPr lang="fr-CH" b="1"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6</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Les </a:t>
            </a:r>
            <a:r>
              <a:rPr lang="fr-CH" b="1" dirty="0" smtClean="0"/>
              <a:t>attentes</a:t>
            </a:r>
            <a:r>
              <a:rPr lang="fr-CH" dirty="0" smtClean="0"/>
              <a:t> des citoyens en matière de </a:t>
            </a:r>
            <a:r>
              <a:rPr lang="fr-CH" b="1" dirty="0" smtClean="0"/>
              <a:t>participation</a:t>
            </a:r>
            <a:r>
              <a:rPr lang="fr-CH" dirty="0" smtClean="0"/>
              <a:t> à la vie et aux </a:t>
            </a:r>
            <a:r>
              <a:rPr lang="fr-CH" b="1" dirty="0" smtClean="0"/>
              <a:t>décisions</a:t>
            </a:r>
            <a:r>
              <a:rPr lang="fr-CH" dirty="0" smtClean="0"/>
              <a:t> de la cité augmentent.</a:t>
            </a:r>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Par exemple aux travers de budgets participatifs.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En effet, la transition numérique force à </a:t>
            </a:r>
            <a:r>
              <a:rPr lang="fr-CH" b="1" dirty="0" smtClean="0"/>
              <a:t>repenser la relation entre le citoyen et l’Etat </a:t>
            </a:r>
            <a:r>
              <a:rPr lang="fr-CH" dirty="0" smtClean="0"/>
              <a:t>en tant que citoyen d’abord, en tant qu’usager ensuite.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L’enjeu est bien celui de </a:t>
            </a:r>
            <a:r>
              <a:rPr lang="fr-CH" b="1" dirty="0" smtClean="0"/>
              <a:t>l’autonomisation</a:t>
            </a:r>
            <a:r>
              <a:rPr lang="fr-CH" dirty="0" smtClean="0"/>
              <a:t> des individus et de la participation améliorée de chacun à la définition du futur de la cité.</a:t>
            </a:r>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7</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200" b="0" i="0" u="none" strike="noStrike" kern="1200" baseline="0" dirty="0" smtClean="0">
              <a:solidFill>
                <a:schemeClr val="tx1"/>
              </a:solidFill>
              <a:latin typeface="Arial" charset="0"/>
              <a:ea typeface="+mn-ea"/>
              <a:cs typeface="+mn-cs"/>
            </a:endParaRPr>
          </a:p>
          <a:p>
            <a:r>
              <a:rPr lang="fr-CH" sz="1200" b="0" i="0" u="none" strike="noStrike" kern="1200" baseline="0" dirty="0" smtClean="0">
                <a:solidFill>
                  <a:schemeClr val="tx1"/>
                </a:solidFill>
                <a:latin typeface="Arial" charset="0"/>
                <a:ea typeface="+mn-ea"/>
                <a:cs typeface="+mn-cs"/>
              </a:rPr>
              <a:t>La dématérialisation et la désintermédiation des services ainsi que l’intelligence artificielle remettent en question le rôle de l’opérateur humain à l’ère numérique. Le canal numérique transforme la perception de l’espace et du temps. </a:t>
            </a:r>
          </a:p>
          <a:p>
            <a:endParaRPr lang="fr-CH" sz="1200" b="0" i="0" u="none" strike="noStrike" kern="1200" baseline="0" dirty="0" smtClean="0">
              <a:solidFill>
                <a:schemeClr val="tx1"/>
              </a:solidFill>
              <a:latin typeface="Arial" charset="0"/>
              <a:ea typeface="+mn-ea"/>
              <a:cs typeface="+mn-cs"/>
            </a:endParaRPr>
          </a:p>
          <a:p>
            <a:r>
              <a:rPr lang="fr-CH" sz="1200" b="0" i="0" u="none" strike="noStrike" kern="1200" baseline="0" dirty="0" smtClean="0">
                <a:solidFill>
                  <a:schemeClr val="tx1"/>
                </a:solidFill>
                <a:latin typeface="Arial" charset="0"/>
                <a:ea typeface="+mn-ea"/>
                <a:cs typeface="+mn-cs"/>
              </a:rPr>
              <a:t>Cette évolution change les modes d’interaction et la notion d’autorité. Enfin, le numérique facilite le travail en réseaux, en communautés. </a:t>
            </a:r>
          </a:p>
          <a:p>
            <a:endParaRPr lang="fr-CH" sz="1200" b="0" i="0" u="none" strike="noStrike" kern="1200" baseline="0" dirty="0" smtClean="0">
              <a:solidFill>
                <a:schemeClr val="tx1"/>
              </a:solidFill>
              <a:latin typeface="Arial" charset="0"/>
              <a:ea typeface="+mn-ea"/>
              <a:cs typeface="+mn-cs"/>
            </a:endParaRPr>
          </a:p>
          <a:p>
            <a:r>
              <a:rPr lang="fr-CH" sz="1200" b="0" i="0" u="none" strike="noStrike" kern="1200" baseline="0" dirty="0" smtClean="0">
                <a:solidFill>
                  <a:schemeClr val="tx1"/>
                </a:solidFill>
                <a:latin typeface="Arial" charset="0"/>
                <a:ea typeface="+mn-ea"/>
                <a:cs typeface="+mn-cs"/>
              </a:rPr>
              <a:t>L’enjeu sera de s’assurer que la technologie demeure au service de l’humain et non l’inverse</a:t>
            </a:r>
            <a:r>
              <a:rPr lang="fr-CH" sz="1200" b="0" i="0" u="none" strike="noStrike" kern="1200" baseline="0" dirty="0" smtClean="0">
                <a:solidFill>
                  <a:schemeClr val="tx1"/>
                </a:solidFill>
                <a:latin typeface="Arial" charset="0"/>
                <a:ea typeface="+mn-ea"/>
                <a:cs typeface="+mn-cs"/>
              </a:rPr>
              <a:t>.</a:t>
            </a:r>
            <a:endParaRPr lang="fr-CH" sz="1200" b="0" i="0" u="none" strike="noStrike" kern="1200" baseline="0" dirty="0" smtClean="0">
              <a:solidFill>
                <a:schemeClr val="tx1"/>
              </a:solidFill>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8</a:t>
            </a:fld>
            <a:endParaRPr lang="fr-CH"/>
          </a:p>
        </p:txBody>
      </p:sp>
    </p:spTree>
    <p:extLst>
      <p:ext uri="{BB962C8B-B14F-4D97-AF65-F5344CB8AC3E}">
        <p14:creationId xmlns:p14="http://schemas.microsoft.com/office/powerpoint/2010/main" val="351905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L’Etat ainsi que les organisations publiques ou privées tirent leur légitimité de la confiance que leur portent les citoyens et leurs usagers.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Lien avec présentation Alex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L’économie, elle aussi, tourne sur les rapports de confiance entre ses acteurs.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kern="1200" baseline="0" dirty="0" smtClean="0">
                <a:solidFill>
                  <a:schemeClr val="tx1"/>
                </a:solidFill>
                <a:latin typeface="Arial" charset="0"/>
                <a:ea typeface="+mn-ea"/>
                <a:cs typeface="+mn-cs"/>
              </a:rPr>
              <a:t>Le développement rapide de la cybercriminalité et l’utilisation massive et non consentie des données personnelles par des tiers fragilisent cette confiance </a:t>
            </a:r>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9</a:t>
            </a:fld>
            <a:endParaRPr lang="fr-CH"/>
          </a:p>
        </p:txBody>
      </p:sp>
    </p:spTree>
    <p:extLst>
      <p:ext uri="{BB962C8B-B14F-4D97-AF65-F5344CB8AC3E}">
        <p14:creationId xmlns:p14="http://schemas.microsoft.com/office/powerpoint/2010/main" val="35190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2"/>
            <a:ext cx="6400800" cy="1752600"/>
          </a:xfrm>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fr-FR" smtClean="0"/>
              <a:t>Modifiez le style des sous-titres du masque</a:t>
            </a:r>
            <a:endParaRPr lang="fr-CH"/>
          </a:p>
        </p:txBody>
      </p:sp>
    </p:spTree>
    <p:extLst>
      <p:ext uri="{BB962C8B-B14F-4D97-AF65-F5344CB8AC3E}">
        <p14:creationId xmlns:p14="http://schemas.microsoft.com/office/powerpoint/2010/main" val="200834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6480" y="1604336"/>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38241" y="1604336"/>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61FBD03D-5087-485F-A082-DFC8317DFDAE}" type="slidenum">
              <a:rPr lang="fr-CH" altLang="fr-FR"/>
              <a:pPr>
                <a:defRPr/>
              </a:pPr>
              <a:t>‹N°›</a:t>
            </a:fld>
            <a:endParaRPr lang="fr-CH" altLang="fr-FR"/>
          </a:p>
        </p:txBody>
      </p:sp>
    </p:spTree>
    <p:extLst>
      <p:ext uri="{BB962C8B-B14F-4D97-AF65-F5344CB8AC3E}">
        <p14:creationId xmlns:p14="http://schemas.microsoft.com/office/powerpoint/2010/main" val="202825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2" y="275077"/>
            <a:ext cx="8229600" cy="1142039"/>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920" y="1535201"/>
            <a:ext cx="403920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fr-FR" smtClean="0"/>
              <a:t>Modifiez les styles du texte du masque</a:t>
            </a:r>
          </a:p>
        </p:txBody>
      </p:sp>
      <p:sp>
        <p:nvSpPr>
          <p:cNvPr id="4" name="Espace réservé du contenu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442" y="1535201"/>
            <a:ext cx="404208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fr-FR" smtClean="0"/>
              <a:t>Modifiez les styles du texte du masque</a:t>
            </a:r>
          </a:p>
        </p:txBody>
      </p:sp>
      <p:sp>
        <p:nvSpPr>
          <p:cNvPr id="6" name="Espace réservé du contenu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3"/>
          <p:cNvSpPr>
            <a:spLocks noGrp="1" noChangeArrowheads="1"/>
          </p:cNvSpPr>
          <p:nvPr>
            <p:ph type="dt" idx="10"/>
          </p:nvPr>
        </p:nvSpPr>
        <p:spPr>
          <a:ln/>
        </p:spPr>
        <p:txBody>
          <a:bodyPr/>
          <a:lstStyle>
            <a:lvl1pPr>
              <a:defRPr/>
            </a:lvl1pPr>
          </a:lstStyle>
          <a:p>
            <a:pPr>
              <a:defRPr/>
            </a:pPr>
            <a:endParaRPr lang="fr-CH" altLang="fr-FR"/>
          </a:p>
        </p:txBody>
      </p:sp>
      <p:sp>
        <p:nvSpPr>
          <p:cNvPr id="8" name="Rectangle 4"/>
          <p:cNvSpPr>
            <a:spLocks noGrp="1" noChangeArrowheads="1"/>
          </p:cNvSpPr>
          <p:nvPr>
            <p:ph type="ftr" idx="11"/>
          </p:nvPr>
        </p:nvSpPr>
        <p:spPr>
          <a:ln/>
        </p:spPr>
        <p:txBody>
          <a:bodyPr/>
          <a:lstStyle>
            <a:lvl1pPr>
              <a:defRPr/>
            </a:lvl1pPr>
          </a:lstStyle>
          <a:p>
            <a:pPr>
              <a:defRPr/>
            </a:pPr>
            <a:endParaRPr lang="fr-CH" altLang="fr-FR"/>
          </a:p>
        </p:txBody>
      </p:sp>
      <p:sp>
        <p:nvSpPr>
          <p:cNvPr id="9" name="Rectangle 5"/>
          <p:cNvSpPr>
            <a:spLocks noGrp="1" noChangeArrowheads="1"/>
          </p:cNvSpPr>
          <p:nvPr>
            <p:ph type="sldNum" idx="12"/>
          </p:nvPr>
        </p:nvSpPr>
        <p:spPr>
          <a:ln/>
        </p:spPr>
        <p:txBody>
          <a:bodyPr/>
          <a:lstStyle>
            <a:lvl1pPr>
              <a:defRPr/>
            </a:lvl1pPr>
          </a:lstStyle>
          <a:p>
            <a:pPr>
              <a:defRPr/>
            </a:pPr>
            <a:fld id="{810AEBB1-81DF-45C0-A69D-0B90E8A384E4}" type="slidenum">
              <a:rPr lang="fr-CH" altLang="fr-FR"/>
              <a:pPr>
                <a:defRPr/>
              </a:pPr>
              <a:t>‹N°›</a:t>
            </a:fld>
            <a:endParaRPr lang="fr-CH" altLang="fr-FR"/>
          </a:p>
        </p:txBody>
      </p:sp>
    </p:spTree>
    <p:extLst>
      <p:ext uri="{BB962C8B-B14F-4D97-AF65-F5344CB8AC3E}">
        <p14:creationId xmlns:p14="http://schemas.microsoft.com/office/powerpoint/2010/main" val="423427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3"/>
          <p:cNvSpPr>
            <a:spLocks noGrp="1" noChangeArrowheads="1"/>
          </p:cNvSpPr>
          <p:nvPr>
            <p:ph type="dt" idx="10"/>
          </p:nvPr>
        </p:nvSpPr>
        <p:spPr>
          <a:ln/>
        </p:spPr>
        <p:txBody>
          <a:bodyPr/>
          <a:lstStyle>
            <a:lvl1pPr>
              <a:defRPr/>
            </a:lvl1pPr>
          </a:lstStyle>
          <a:p>
            <a:pPr>
              <a:defRPr/>
            </a:pPr>
            <a:endParaRPr lang="fr-CH" altLang="fr-FR"/>
          </a:p>
        </p:txBody>
      </p:sp>
      <p:sp>
        <p:nvSpPr>
          <p:cNvPr id="4" name="Rectangle 4"/>
          <p:cNvSpPr>
            <a:spLocks noGrp="1" noChangeArrowheads="1"/>
          </p:cNvSpPr>
          <p:nvPr>
            <p:ph type="ftr" idx="11"/>
          </p:nvPr>
        </p:nvSpPr>
        <p:spPr>
          <a:ln/>
        </p:spPr>
        <p:txBody>
          <a:bodyPr/>
          <a:lstStyle>
            <a:lvl1pPr>
              <a:defRPr/>
            </a:lvl1pPr>
          </a:lstStyle>
          <a:p>
            <a:pPr>
              <a:defRPr/>
            </a:pPr>
            <a:endParaRPr lang="fr-CH" altLang="fr-FR"/>
          </a:p>
        </p:txBody>
      </p:sp>
      <p:sp>
        <p:nvSpPr>
          <p:cNvPr id="5" name="Rectangle 5"/>
          <p:cNvSpPr>
            <a:spLocks noGrp="1" noChangeArrowheads="1"/>
          </p:cNvSpPr>
          <p:nvPr>
            <p:ph type="sldNum" idx="12"/>
          </p:nvPr>
        </p:nvSpPr>
        <p:spPr>
          <a:ln/>
        </p:spPr>
        <p:txBody>
          <a:bodyPr/>
          <a:lstStyle>
            <a:lvl1pPr>
              <a:defRPr/>
            </a:lvl1pPr>
          </a:lstStyle>
          <a:p>
            <a:pPr>
              <a:defRPr/>
            </a:pPr>
            <a:fld id="{2B0A7469-8920-4527-8800-EEBDD40344B1}" type="slidenum">
              <a:rPr lang="fr-CH" altLang="fr-FR"/>
              <a:pPr>
                <a:defRPr/>
              </a:pPr>
              <a:t>‹N°›</a:t>
            </a:fld>
            <a:endParaRPr lang="fr-CH" altLang="fr-FR"/>
          </a:p>
        </p:txBody>
      </p:sp>
    </p:spTree>
    <p:extLst>
      <p:ext uri="{BB962C8B-B14F-4D97-AF65-F5344CB8AC3E}">
        <p14:creationId xmlns:p14="http://schemas.microsoft.com/office/powerpoint/2010/main" val="350588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CH" altLang="fr-FR"/>
          </a:p>
        </p:txBody>
      </p:sp>
      <p:sp>
        <p:nvSpPr>
          <p:cNvPr id="3" name="Rectangle 4"/>
          <p:cNvSpPr>
            <a:spLocks noGrp="1" noChangeArrowheads="1"/>
          </p:cNvSpPr>
          <p:nvPr>
            <p:ph type="ftr" idx="11"/>
          </p:nvPr>
        </p:nvSpPr>
        <p:spPr>
          <a:ln/>
        </p:spPr>
        <p:txBody>
          <a:bodyPr/>
          <a:lstStyle>
            <a:lvl1pPr>
              <a:defRPr/>
            </a:lvl1pPr>
          </a:lstStyle>
          <a:p>
            <a:pPr>
              <a:defRPr/>
            </a:pPr>
            <a:endParaRPr lang="fr-CH" altLang="fr-FR"/>
          </a:p>
        </p:txBody>
      </p:sp>
      <p:sp>
        <p:nvSpPr>
          <p:cNvPr id="4" name="Rectangle 5"/>
          <p:cNvSpPr>
            <a:spLocks noGrp="1" noChangeArrowheads="1"/>
          </p:cNvSpPr>
          <p:nvPr>
            <p:ph type="sldNum" idx="12"/>
          </p:nvPr>
        </p:nvSpPr>
        <p:spPr>
          <a:ln/>
        </p:spPr>
        <p:txBody>
          <a:bodyPr/>
          <a:lstStyle>
            <a:lvl1pPr>
              <a:defRPr/>
            </a:lvl1pPr>
          </a:lstStyle>
          <a:p>
            <a:pPr>
              <a:defRPr/>
            </a:pPr>
            <a:fld id="{189152CC-51BB-4570-936E-B768E4DA898C}" type="slidenum">
              <a:rPr lang="fr-CH" altLang="fr-FR"/>
              <a:pPr>
                <a:defRPr/>
              </a:pPr>
              <a:t>‹N°›</a:t>
            </a:fld>
            <a:endParaRPr lang="fr-CH" altLang="fr-FR"/>
          </a:p>
        </p:txBody>
      </p:sp>
    </p:spTree>
    <p:extLst>
      <p:ext uri="{BB962C8B-B14F-4D97-AF65-F5344CB8AC3E}">
        <p14:creationId xmlns:p14="http://schemas.microsoft.com/office/powerpoint/2010/main" val="122432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29"/>
            <a:ext cx="3008160" cy="1160762"/>
          </a:xfrm>
        </p:spPr>
        <p:txBody>
          <a:bodyPr anchor="b"/>
          <a:lstStyle>
            <a:lvl1pPr algn="l">
              <a:defRPr sz="1800" b="1"/>
            </a:lvl1pPr>
          </a:lstStyle>
          <a:p>
            <a:r>
              <a:rPr lang="fr-FR" smtClean="0"/>
              <a:t>Modifiez le style du titre</a:t>
            </a:r>
            <a:endParaRPr lang="fr-CH"/>
          </a:p>
        </p:txBody>
      </p:sp>
      <p:sp>
        <p:nvSpPr>
          <p:cNvPr id="3" name="Espace réservé du contenu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920" y="1434398"/>
            <a:ext cx="3008160" cy="4692013"/>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949BFC06-FC2B-414C-AC6A-B1ADE3C06A4E}" type="slidenum">
              <a:rPr lang="fr-CH" altLang="fr-FR"/>
              <a:pPr>
                <a:defRPr/>
              </a:pPr>
              <a:t>‹N°›</a:t>
            </a:fld>
            <a:endParaRPr lang="fr-CH" altLang="fr-FR"/>
          </a:p>
        </p:txBody>
      </p:sp>
    </p:spTree>
    <p:extLst>
      <p:ext uri="{BB962C8B-B14F-4D97-AF65-F5344CB8AC3E}">
        <p14:creationId xmlns:p14="http://schemas.microsoft.com/office/powerpoint/2010/main" val="394082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5" y="4800026"/>
            <a:ext cx="5486400" cy="567420"/>
          </a:xfrm>
        </p:spPr>
        <p:txBody>
          <a:bodyPr anchor="b"/>
          <a:lstStyle>
            <a:lvl1pPr algn="l">
              <a:defRPr sz="1800" b="1"/>
            </a:lvl1pPr>
          </a:lstStyle>
          <a:p>
            <a:r>
              <a:rPr lang="fr-FR" smtClean="0"/>
              <a:t>Modifiez le style du titre</a:t>
            </a:r>
            <a:endParaRPr lang="fr-CH"/>
          </a:p>
        </p:txBody>
      </p:sp>
      <p:sp>
        <p:nvSpPr>
          <p:cNvPr id="3" name="Espace réservé pour une image  2"/>
          <p:cNvSpPr>
            <a:spLocks noGrp="1"/>
          </p:cNvSpPr>
          <p:nvPr>
            <p:ph type="pic" idx="1"/>
          </p:nvPr>
        </p:nvSpPr>
        <p:spPr>
          <a:xfrm>
            <a:off x="1792805" y="612065"/>
            <a:ext cx="5486400" cy="4115952"/>
          </a:xfrm>
        </p:spPr>
        <p:txBody>
          <a:bodyPr/>
          <a:lstStyle>
            <a:lvl1pPr marL="0" indent="0">
              <a:buNone/>
              <a:defRPr sz="2900"/>
            </a:lvl1pPr>
            <a:lvl2pPr marL="414425" indent="0">
              <a:buNone/>
              <a:defRPr sz="2500"/>
            </a:lvl2pPr>
            <a:lvl3pPr marL="828850" indent="0">
              <a:buNone/>
              <a:defRPr sz="2200"/>
            </a:lvl3pPr>
            <a:lvl4pPr marL="1243275" indent="0">
              <a:buNone/>
              <a:defRPr sz="1800"/>
            </a:lvl4pPr>
            <a:lvl5pPr marL="1657700" indent="0">
              <a:buNone/>
              <a:defRPr sz="1800"/>
            </a:lvl5pPr>
            <a:lvl6pPr marL="2072126" indent="0">
              <a:buNone/>
              <a:defRPr sz="1800"/>
            </a:lvl6pPr>
            <a:lvl7pPr marL="2486552" indent="0">
              <a:buNone/>
              <a:defRPr sz="1800"/>
            </a:lvl7pPr>
            <a:lvl8pPr marL="2900977" indent="0">
              <a:buNone/>
              <a:defRPr sz="1800"/>
            </a:lvl8pPr>
            <a:lvl9pPr marL="3315402" indent="0">
              <a:buNone/>
              <a:defRPr sz="1800"/>
            </a:lvl9pPr>
          </a:lstStyle>
          <a:p>
            <a:pPr lvl="0"/>
            <a:endParaRPr lang="fr-CH" noProof="0" smtClean="0"/>
          </a:p>
        </p:txBody>
      </p:sp>
      <p:sp>
        <p:nvSpPr>
          <p:cNvPr id="4" name="Espace réservé du texte 3"/>
          <p:cNvSpPr>
            <a:spLocks noGrp="1"/>
          </p:cNvSpPr>
          <p:nvPr>
            <p:ph type="body" sz="half" idx="2"/>
          </p:nvPr>
        </p:nvSpPr>
        <p:spPr>
          <a:xfrm>
            <a:off x="1792805" y="5367444"/>
            <a:ext cx="5486400" cy="805044"/>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66AA8177-298D-4FA0-9449-37403D925159}" type="slidenum">
              <a:rPr lang="fr-CH" altLang="fr-FR"/>
              <a:pPr>
                <a:defRPr/>
              </a:pPr>
              <a:t>‹N°›</a:t>
            </a:fld>
            <a:endParaRPr lang="fr-CH" altLang="fr-FR"/>
          </a:p>
        </p:txBody>
      </p:sp>
    </p:spTree>
    <p:extLst>
      <p:ext uri="{BB962C8B-B14F-4D97-AF65-F5344CB8AC3E}">
        <p14:creationId xmlns:p14="http://schemas.microsoft.com/office/powerpoint/2010/main" val="4171294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9B862FC3-5AFD-4C32-9C55-EEAAECD57BAC}" type="slidenum">
              <a:rPr lang="fr-CH" altLang="fr-FR"/>
              <a:pPr>
                <a:defRPr/>
              </a:pPr>
              <a:t>‹N°›</a:t>
            </a:fld>
            <a:endParaRPr lang="fr-CH" altLang="fr-FR"/>
          </a:p>
        </p:txBody>
      </p:sp>
    </p:spTree>
    <p:extLst>
      <p:ext uri="{BB962C8B-B14F-4D97-AF65-F5344CB8AC3E}">
        <p14:creationId xmlns:p14="http://schemas.microsoft.com/office/powerpoint/2010/main" val="214134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880" y="273636"/>
            <a:ext cx="2056320" cy="585565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6481" y="273636"/>
            <a:ext cx="6032160" cy="585565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08628418-B5E8-452A-AD39-0B721E56D30C}" type="slidenum">
              <a:rPr lang="fr-CH" altLang="fr-FR"/>
              <a:pPr>
                <a:defRPr/>
              </a:pPr>
              <a:t>‹N°›</a:t>
            </a:fld>
            <a:endParaRPr lang="fr-CH" altLang="fr-FR"/>
          </a:p>
        </p:txBody>
      </p:sp>
    </p:spTree>
    <p:extLst>
      <p:ext uri="{BB962C8B-B14F-4D97-AF65-F5344CB8AC3E}">
        <p14:creationId xmlns:p14="http://schemas.microsoft.com/office/powerpoint/2010/main" val="1786163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6481" y="273629"/>
            <a:ext cx="8226720" cy="1143480"/>
          </a:xfrm>
        </p:spPr>
        <p:txBody>
          <a:bodyPr/>
          <a:lstStyle/>
          <a:p>
            <a:r>
              <a:rPr lang="fr-FR" smtClean="0"/>
              <a:t>Modifiez le style du titre</a:t>
            </a:r>
            <a:endParaRPr lang="fr-CH"/>
          </a:p>
        </p:txBody>
      </p:sp>
      <p:sp>
        <p:nvSpPr>
          <p:cNvPr id="3" name="Rectangle 3"/>
          <p:cNvSpPr>
            <a:spLocks noGrp="1" noChangeArrowheads="1"/>
          </p:cNvSpPr>
          <p:nvPr>
            <p:ph type="dt" idx="10"/>
          </p:nvPr>
        </p:nvSpPr>
        <p:spPr>
          <a:ln/>
        </p:spPr>
        <p:txBody>
          <a:bodyPr/>
          <a:lstStyle>
            <a:lvl1pPr>
              <a:defRPr/>
            </a:lvl1pPr>
          </a:lstStyle>
          <a:p>
            <a:pPr>
              <a:defRPr/>
            </a:pPr>
            <a:endParaRPr lang="fr-CH" altLang="fr-FR"/>
          </a:p>
        </p:txBody>
      </p:sp>
      <p:sp>
        <p:nvSpPr>
          <p:cNvPr id="4" name="Rectangle 4"/>
          <p:cNvSpPr>
            <a:spLocks noGrp="1" noChangeArrowheads="1"/>
          </p:cNvSpPr>
          <p:nvPr>
            <p:ph type="ftr" idx="11"/>
          </p:nvPr>
        </p:nvSpPr>
        <p:spPr>
          <a:ln/>
        </p:spPr>
        <p:txBody>
          <a:bodyPr/>
          <a:lstStyle>
            <a:lvl1pPr>
              <a:defRPr/>
            </a:lvl1pPr>
          </a:lstStyle>
          <a:p>
            <a:pPr>
              <a:defRPr/>
            </a:pPr>
            <a:endParaRPr lang="fr-CH" altLang="fr-FR"/>
          </a:p>
        </p:txBody>
      </p:sp>
      <p:sp>
        <p:nvSpPr>
          <p:cNvPr id="5" name="Rectangle 5"/>
          <p:cNvSpPr>
            <a:spLocks noGrp="1" noChangeArrowheads="1"/>
          </p:cNvSpPr>
          <p:nvPr>
            <p:ph type="sldNum" idx="12"/>
          </p:nvPr>
        </p:nvSpPr>
        <p:spPr>
          <a:ln/>
        </p:spPr>
        <p:txBody>
          <a:bodyPr/>
          <a:lstStyle>
            <a:lvl1pPr>
              <a:defRPr/>
            </a:lvl1pPr>
          </a:lstStyle>
          <a:p>
            <a:pPr>
              <a:defRPr/>
            </a:pPr>
            <a:fld id="{18CD08C6-07BD-48B8-B88A-FEF549A667C5}" type="slidenum">
              <a:rPr lang="fr-CH" altLang="fr-FR"/>
              <a:pPr>
                <a:defRPr/>
              </a:pPr>
              <a:t>‹N°›</a:t>
            </a:fld>
            <a:endParaRPr lang="fr-CH" altLang="fr-FR"/>
          </a:p>
        </p:txBody>
      </p:sp>
    </p:spTree>
    <p:extLst>
      <p:ext uri="{BB962C8B-B14F-4D97-AF65-F5344CB8AC3E}">
        <p14:creationId xmlns:p14="http://schemas.microsoft.com/office/powerpoint/2010/main" val="194202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99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H" sz="1350" dirty="0">
              <a:solidFill>
                <a:prstClr val="white"/>
              </a:solidFill>
            </a:endParaRPr>
          </a:p>
        </p:txBody>
      </p:sp>
      <p:sp>
        <p:nvSpPr>
          <p:cNvPr id="11" name="Espace réservé du texte 10"/>
          <p:cNvSpPr>
            <a:spLocks noGrp="1"/>
          </p:cNvSpPr>
          <p:nvPr>
            <p:ph type="body" sz="quarter" idx="10" hasCustomPrompt="1"/>
          </p:nvPr>
        </p:nvSpPr>
        <p:spPr>
          <a:xfrm>
            <a:off x="1555159" y="2324025"/>
            <a:ext cx="6599634" cy="301316"/>
          </a:xfrm>
        </p:spPr>
        <p:txBody>
          <a:bodyPr>
            <a:normAutofit/>
          </a:bodyPr>
          <a:lstStyle>
            <a:lvl1pPr marL="0" indent="0">
              <a:buNone/>
              <a:defRPr sz="1125" b="1" baseline="0">
                <a:solidFill>
                  <a:schemeClr val="bg1"/>
                </a:solidFill>
                <a:latin typeface="Arial" panose="020B0604020202020204" pitchFamily="34" charset="0"/>
                <a:cs typeface="Arial" panose="020B0604020202020204" pitchFamily="34" charset="0"/>
              </a:defRPr>
            </a:lvl1pPr>
          </a:lstStyle>
          <a:p>
            <a:pPr lvl="0"/>
            <a:r>
              <a:rPr lang="fr-CH" dirty="0" smtClean="0"/>
              <a:t>Cas concerné / Session</a:t>
            </a:r>
            <a:endParaRPr lang="fr-CH" dirty="0"/>
          </a:p>
        </p:txBody>
      </p:sp>
      <p:sp>
        <p:nvSpPr>
          <p:cNvPr id="13" name="Espace réservé du texte 12"/>
          <p:cNvSpPr>
            <a:spLocks noGrp="1"/>
          </p:cNvSpPr>
          <p:nvPr>
            <p:ph type="body" sz="quarter" idx="11" hasCustomPrompt="1"/>
          </p:nvPr>
        </p:nvSpPr>
        <p:spPr>
          <a:xfrm>
            <a:off x="1555159" y="3008025"/>
            <a:ext cx="6631781" cy="1148382"/>
          </a:xfrm>
        </p:spPr>
        <p:txBody>
          <a:bodyPr>
            <a:normAutofit/>
          </a:bodyPr>
          <a:lstStyle>
            <a:lvl1pPr marL="0" indent="0">
              <a:spcBef>
                <a:spcPts val="0"/>
              </a:spcBef>
              <a:buNone/>
              <a:defRPr sz="3000" b="1" i="0" cap="all" baseline="0">
                <a:solidFill>
                  <a:schemeClr val="bg1"/>
                </a:solidFill>
              </a:defRPr>
            </a:lvl1pPr>
          </a:lstStyle>
          <a:p>
            <a:pPr lvl="0"/>
            <a:r>
              <a:rPr lang="fr-CH" dirty="0" smtClean="0"/>
              <a:t>No et Titre de la thématique</a:t>
            </a:r>
            <a:endParaRPr lang="fr-CH" dirty="0"/>
          </a:p>
        </p:txBody>
      </p:sp>
      <p:sp>
        <p:nvSpPr>
          <p:cNvPr id="15" name="Espace réservé du texte 14"/>
          <p:cNvSpPr>
            <a:spLocks noGrp="1"/>
          </p:cNvSpPr>
          <p:nvPr>
            <p:ph type="body" sz="quarter" idx="12" hasCustomPrompt="1"/>
          </p:nvPr>
        </p:nvSpPr>
        <p:spPr>
          <a:xfrm>
            <a:off x="1554956" y="4635225"/>
            <a:ext cx="7218760" cy="407262"/>
          </a:xfrm>
          <a:ln>
            <a:noFill/>
          </a:ln>
        </p:spPr>
        <p:txBody>
          <a:bodyPr>
            <a:noAutofit/>
          </a:bodyPr>
          <a:lstStyle>
            <a:lvl1pPr marL="0" indent="0">
              <a:buNone/>
              <a:defRPr sz="1875" b="1">
                <a:solidFill>
                  <a:schemeClr val="bg1"/>
                </a:solidFill>
              </a:defRPr>
            </a:lvl1pPr>
          </a:lstStyle>
          <a:p>
            <a:pPr lvl="0"/>
            <a:r>
              <a:rPr lang="fr-FR" dirty="0" smtClean="0"/>
              <a:t>Prénom Nom animateur</a:t>
            </a:r>
          </a:p>
        </p:txBody>
      </p:sp>
      <p:sp>
        <p:nvSpPr>
          <p:cNvPr id="16" name="Espace réservé du texte 14"/>
          <p:cNvSpPr>
            <a:spLocks noGrp="1"/>
          </p:cNvSpPr>
          <p:nvPr>
            <p:ph type="body" sz="quarter" idx="13" hasCustomPrompt="1"/>
          </p:nvPr>
        </p:nvSpPr>
        <p:spPr>
          <a:xfrm>
            <a:off x="1554956" y="5081597"/>
            <a:ext cx="7218760" cy="407262"/>
          </a:xfrm>
          <a:ln>
            <a:noFill/>
          </a:ln>
        </p:spPr>
        <p:txBody>
          <a:bodyPr/>
          <a:lstStyle>
            <a:lvl1pPr marL="0" indent="0">
              <a:buNone/>
              <a:defRPr sz="1875" b="0">
                <a:solidFill>
                  <a:schemeClr val="bg1"/>
                </a:solidFill>
              </a:defRPr>
            </a:lvl1pPr>
          </a:lstStyle>
          <a:p>
            <a:pPr lvl="0"/>
            <a:r>
              <a:rPr lang="fr-FR" dirty="0" smtClean="0"/>
              <a:t>Agenda</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2355" y="6414249"/>
            <a:ext cx="1037493" cy="283517"/>
          </a:xfrm>
          <a:prstGeom prst="rect">
            <a:avLst/>
          </a:prstGeom>
        </p:spPr>
      </p:pic>
      <p:sp>
        <p:nvSpPr>
          <p:cNvPr id="4" name="Espace réservé du pied de page 3"/>
          <p:cNvSpPr>
            <a:spLocks noGrp="1"/>
          </p:cNvSpPr>
          <p:nvPr>
            <p:ph type="ftr" sz="quarter" idx="14"/>
          </p:nvPr>
        </p:nvSpPr>
        <p:spPr/>
        <p:txBody>
          <a:bodyPr/>
          <a:lstStyle>
            <a:lvl1pPr>
              <a:defRPr sz="1050">
                <a:solidFill>
                  <a:schemeClr val="bg1"/>
                </a:solidFill>
              </a:defRPr>
            </a:lvl1pPr>
          </a:lstStyle>
          <a:p>
            <a:r>
              <a:rPr lang="fr-CH" smtClean="0">
                <a:solidFill>
                  <a:prstClr val="white"/>
                </a:solidFill>
              </a:rPr>
              <a:t>(c) Prof. HES Merlier</a:t>
            </a:r>
            <a:endParaRPr lang="fr-CH" dirty="0">
              <a:solidFill>
                <a:prstClr val="white"/>
              </a:solidFill>
            </a:endParaRPr>
          </a:p>
        </p:txBody>
      </p:sp>
      <p:sp>
        <p:nvSpPr>
          <p:cNvPr id="5" name="Espace réservé du numéro de diapositive 4"/>
          <p:cNvSpPr>
            <a:spLocks noGrp="1"/>
          </p:cNvSpPr>
          <p:nvPr>
            <p:ph type="sldNum" sz="quarter" idx="15"/>
          </p:nvPr>
        </p:nvSpPr>
        <p:spPr>
          <a:xfrm>
            <a:off x="1554956" y="6452741"/>
            <a:ext cx="584688" cy="245025"/>
          </a:xfrm>
          <a:solidFill>
            <a:srgbClr val="599EA3"/>
          </a:solidFill>
          <a:ln>
            <a:solidFill>
              <a:schemeClr val="bg1"/>
            </a:solidFill>
          </a:ln>
        </p:spPr>
        <p:txBody>
          <a:bodyPr/>
          <a:lstStyle>
            <a:lvl1pPr algn="ctr">
              <a:defRPr sz="1000" b="1">
                <a:solidFill>
                  <a:schemeClr val="bg1"/>
                </a:solidFill>
              </a:defRPr>
            </a:lvl1pPr>
          </a:lstStyle>
          <a:p>
            <a:fld id="{584AFD49-9A2C-4A8D-AD5B-13397ABB7E57}" type="slidenum">
              <a:rPr lang="fr-CH" smtClean="0">
                <a:solidFill>
                  <a:prstClr val="white"/>
                </a:solidFill>
              </a:rPr>
              <a:pPr/>
              <a:t>‹N°›</a:t>
            </a:fld>
            <a:endParaRPr lang="fr-CH">
              <a:solidFill>
                <a:prstClr val="white"/>
              </a:solidFill>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4103174" cy="1055327"/>
          </a:xfrm>
          <a:prstGeom prst="rect">
            <a:avLst/>
          </a:prstGeom>
        </p:spPr>
      </p:pic>
    </p:spTree>
    <p:extLst>
      <p:ext uri="{BB962C8B-B14F-4D97-AF65-F5344CB8AC3E}">
        <p14:creationId xmlns:p14="http://schemas.microsoft.com/office/powerpoint/2010/main" val="2758893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38777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 titire blanche">
    <p:spTree>
      <p:nvGrpSpPr>
        <p:cNvPr id="1" name=""/>
        <p:cNvGrpSpPr/>
        <p:nvPr/>
      </p:nvGrpSpPr>
      <p:grpSpPr>
        <a:xfrm>
          <a:off x="0" y="0"/>
          <a:ext cx="0" cy="0"/>
          <a:chOff x="0" y="0"/>
          <a:chExt cx="0" cy="0"/>
        </a:xfrm>
      </p:grpSpPr>
      <p:sp>
        <p:nvSpPr>
          <p:cNvPr id="4" name="Rectangle 3"/>
          <p:cNvSpPr/>
          <p:nvPr userDrawn="1"/>
        </p:nvSpPr>
        <p:spPr>
          <a:xfrm>
            <a:off x="6837006" y="5794311"/>
            <a:ext cx="1936710" cy="96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H" sz="1350">
              <a:solidFill>
                <a:prstClr val="white"/>
              </a:solidFill>
            </a:endParaRPr>
          </a:p>
        </p:txBody>
      </p:sp>
      <p:sp>
        <p:nvSpPr>
          <p:cNvPr id="11" name="Espace réservé du texte 10"/>
          <p:cNvSpPr>
            <a:spLocks noGrp="1"/>
          </p:cNvSpPr>
          <p:nvPr>
            <p:ph type="body" sz="quarter" idx="10" hasCustomPrompt="1"/>
          </p:nvPr>
        </p:nvSpPr>
        <p:spPr>
          <a:xfrm>
            <a:off x="1555159" y="2324025"/>
            <a:ext cx="6599634" cy="301316"/>
          </a:xfrm>
        </p:spPr>
        <p:txBody>
          <a:bodyPr>
            <a:normAutofit/>
          </a:bodyPr>
          <a:lstStyle>
            <a:lvl1pPr marL="0" indent="0">
              <a:buNone/>
              <a:defRPr sz="1125" b="1">
                <a:solidFill>
                  <a:schemeClr val="tx1"/>
                </a:solidFill>
                <a:latin typeface="Arial" panose="020B0604020202020204" pitchFamily="34" charset="0"/>
                <a:cs typeface="Arial" panose="020B0604020202020204" pitchFamily="34" charset="0"/>
              </a:defRPr>
            </a:lvl1pPr>
          </a:lstStyle>
          <a:p>
            <a:pPr lvl="0"/>
            <a:r>
              <a:rPr lang="fr-CH" dirty="0" smtClean="0"/>
              <a:t>Date</a:t>
            </a:r>
            <a:endParaRPr lang="fr-CH" dirty="0"/>
          </a:p>
        </p:txBody>
      </p:sp>
      <p:sp>
        <p:nvSpPr>
          <p:cNvPr id="13" name="Espace réservé du texte 12"/>
          <p:cNvSpPr>
            <a:spLocks noGrp="1"/>
          </p:cNvSpPr>
          <p:nvPr>
            <p:ph type="body" sz="quarter" idx="11" hasCustomPrompt="1"/>
          </p:nvPr>
        </p:nvSpPr>
        <p:spPr>
          <a:xfrm>
            <a:off x="1555159" y="3008025"/>
            <a:ext cx="6631781" cy="1148382"/>
          </a:xfrm>
        </p:spPr>
        <p:txBody>
          <a:bodyPr>
            <a:normAutofit/>
          </a:bodyPr>
          <a:lstStyle>
            <a:lvl1pPr marL="0" indent="0">
              <a:spcBef>
                <a:spcPts val="0"/>
              </a:spcBef>
              <a:buNone/>
              <a:defRPr sz="3000" b="1" i="0" cap="all" baseline="0">
                <a:solidFill>
                  <a:schemeClr val="tx1"/>
                </a:solidFill>
              </a:defRPr>
            </a:lvl1pPr>
          </a:lstStyle>
          <a:p>
            <a:pPr lvl="0"/>
            <a:r>
              <a:rPr lang="fr-CH" dirty="0" smtClean="0"/>
              <a:t>Titre de la présentation</a:t>
            </a:r>
            <a:endParaRPr lang="fr-CH" dirty="0"/>
          </a:p>
        </p:txBody>
      </p:sp>
      <p:sp>
        <p:nvSpPr>
          <p:cNvPr id="15" name="Espace réservé du texte 14"/>
          <p:cNvSpPr>
            <a:spLocks noGrp="1"/>
          </p:cNvSpPr>
          <p:nvPr>
            <p:ph type="body" sz="quarter" idx="12" hasCustomPrompt="1"/>
          </p:nvPr>
        </p:nvSpPr>
        <p:spPr>
          <a:xfrm>
            <a:off x="1554956" y="4635225"/>
            <a:ext cx="7218760" cy="407262"/>
          </a:xfrm>
        </p:spPr>
        <p:txBody>
          <a:bodyPr>
            <a:noAutofit/>
          </a:bodyPr>
          <a:lstStyle>
            <a:lvl1pPr marL="0" indent="0">
              <a:buNone/>
              <a:defRPr sz="1875" b="1">
                <a:solidFill>
                  <a:schemeClr val="tx1"/>
                </a:solidFill>
              </a:defRPr>
            </a:lvl1pPr>
          </a:lstStyle>
          <a:p>
            <a:pPr lvl="0"/>
            <a:r>
              <a:rPr lang="fr-FR" dirty="0" smtClean="0"/>
              <a:t>Prénom Nom</a:t>
            </a:r>
          </a:p>
        </p:txBody>
      </p:sp>
      <p:sp>
        <p:nvSpPr>
          <p:cNvPr id="16" name="Espace réservé du texte 14"/>
          <p:cNvSpPr>
            <a:spLocks noGrp="1"/>
          </p:cNvSpPr>
          <p:nvPr>
            <p:ph type="body" sz="quarter" idx="13" hasCustomPrompt="1"/>
          </p:nvPr>
        </p:nvSpPr>
        <p:spPr>
          <a:xfrm>
            <a:off x="1554956" y="5081597"/>
            <a:ext cx="7218760" cy="407262"/>
          </a:xfrm>
        </p:spPr>
        <p:txBody>
          <a:bodyPr/>
          <a:lstStyle>
            <a:lvl1pPr marL="0" indent="0">
              <a:buNone/>
              <a:defRPr sz="1875" b="0">
                <a:solidFill>
                  <a:schemeClr val="tx1"/>
                </a:solidFill>
              </a:defRPr>
            </a:lvl1pPr>
          </a:lstStyle>
          <a:p>
            <a:pPr lvl="0"/>
            <a:r>
              <a:rPr lang="fr-FR" dirty="0" smtClean="0"/>
              <a:t>Fonction</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7455" y="6492620"/>
            <a:ext cx="853773" cy="224299"/>
          </a:xfrm>
          <a:prstGeom prst="rect">
            <a:avLst/>
          </a:prstGeom>
        </p:spPr>
      </p:pic>
      <p:sp>
        <p:nvSpPr>
          <p:cNvPr id="5" name="Espace réservé du pied de page 4"/>
          <p:cNvSpPr>
            <a:spLocks noGrp="1"/>
          </p:cNvSpPr>
          <p:nvPr>
            <p:ph type="ftr" sz="quarter" idx="14"/>
          </p:nvPr>
        </p:nvSpPr>
        <p:spPr/>
        <p:txBody>
          <a:bodyPr/>
          <a:lstStyle>
            <a:lvl1pPr algn="ctr">
              <a:defRPr sz="105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6" name="Espace réservé du numéro de diapositive 5"/>
          <p:cNvSpPr>
            <a:spLocks noGrp="1"/>
          </p:cNvSpPr>
          <p:nvPr>
            <p:ph type="sldNum" sz="quarter" idx="15"/>
          </p:nvPr>
        </p:nvSpPr>
        <p:spPr>
          <a:xfrm>
            <a:off x="8154793" y="6471894"/>
            <a:ext cx="584688" cy="245025"/>
          </a:xfrm>
        </p:spPr>
        <p:txBody>
          <a:bodyPr/>
          <a:lstStyle>
            <a:lvl1pPr algn="ctr">
              <a:defRPr sz="105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21910874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455577"/>
            <a:ext cx="7886700" cy="4510326"/>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lumMod val="60000"/>
                    <a:lumOff val="40000"/>
                  </a:schemeClr>
                </a:solidFill>
              </a:defRPr>
            </a:lvl1pPr>
          </a:lstStyle>
          <a:p>
            <a:pPr lvl="0"/>
            <a:r>
              <a:rPr lang="fr-FR" dirty="0" smtClean="0"/>
              <a:t>Titre de la diapositive</a:t>
            </a:r>
            <a:endParaRPr lang="fr-CH" dirty="0"/>
          </a:p>
        </p:txBody>
      </p:sp>
      <p:sp>
        <p:nvSpPr>
          <p:cNvPr id="5" name="Espace réservé du pied de page 4"/>
          <p:cNvSpPr>
            <a:spLocks noGrp="1"/>
          </p:cNvSpPr>
          <p:nvPr>
            <p:ph type="ftr" sz="quarter" idx="14"/>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6" name="Espace réservé du numéro de diapositive 5"/>
          <p:cNvSpPr>
            <a:spLocks noGrp="1"/>
          </p:cNvSpPr>
          <p:nvPr>
            <p:ph type="sldNum" sz="quarter" idx="15"/>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32209001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sous-titre + 2 colonne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118732"/>
            <a:ext cx="78867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solidFill>
              </a:defRPr>
            </a:lvl1pPr>
          </a:lstStyle>
          <a:p>
            <a:pPr lvl="0"/>
            <a:r>
              <a:rPr lang="fr-FR" dirty="0" smtClean="0"/>
              <a:t>Titre de la diapositive</a:t>
            </a:r>
            <a:endParaRPr lang="fr-CH" dirty="0"/>
          </a:p>
        </p:txBody>
      </p:sp>
      <p:sp>
        <p:nvSpPr>
          <p:cNvPr id="10" name="Espace réservé du texte 8"/>
          <p:cNvSpPr>
            <a:spLocks noGrp="1"/>
          </p:cNvSpPr>
          <p:nvPr>
            <p:ph type="body" sz="quarter" idx="14" hasCustomPrompt="1"/>
          </p:nvPr>
        </p:nvSpPr>
        <p:spPr>
          <a:xfrm>
            <a:off x="628650" y="1124745"/>
            <a:ext cx="7886700" cy="603695"/>
          </a:xfrm>
        </p:spPr>
        <p:txBody>
          <a:bodyPr>
            <a:normAutofit/>
          </a:bodyPr>
          <a:lstStyle>
            <a:lvl1pPr marL="0" indent="0">
              <a:buNone/>
              <a:defRPr sz="2625" b="0">
                <a:solidFill>
                  <a:schemeClr val="tx1"/>
                </a:solidFill>
              </a:defRPr>
            </a:lvl1pPr>
          </a:lstStyle>
          <a:p>
            <a:pPr lvl="0"/>
            <a:r>
              <a:rPr lang="fr-FR" dirty="0" smtClean="0"/>
              <a:t>Sous-titre de la diapositive</a:t>
            </a:r>
            <a:endParaRPr lang="fr-CH" dirty="0"/>
          </a:p>
        </p:txBody>
      </p:sp>
      <p:sp>
        <p:nvSpPr>
          <p:cNvPr id="2" name="Espace réservé du pied de page 1"/>
          <p:cNvSpPr>
            <a:spLocks noGrp="1"/>
          </p:cNvSpPr>
          <p:nvPr>
            <p:ph type="ftr" sz="quarter" idx="15"/>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4" name="Espace réservé du numéro de diapositive 3"/>
          <p:cNvSpPr>
            <a:spLocks noGrp="1"/>
          </p:cNvSpPr>
          <p:nvPr>
            <p:ph type="sldNum" sz="quarter" idx="16"/>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1909280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lumMod val="60000"/>
                    <a:lumOff val="40000"/>
                  </a:schemeClr>
                </a:solidFill>
              </a:defRPr>
            </a:lvl1pPr>
          </a:lstStyle>
          <a:p>
            <a:pPr lvl="0"/>
            <a:r>
              <a:rPr lang="fr-FR" dirty="0" smtClean="0"/>
              <a:t>Titre de la diapositive</a:t>
            </a:r>
            <a:endParaRPr lang="fr-CH" dirty="0"/>
          </a:p>
        </p:txBody>
      </p:sp>
      <p:sp>
        <p:nvSpPr>
          <p:cNvPr id="10" name="Espace réservé du contenu 2"/>
          <p:cNvSpPr>
            <a:spLocks noGrp="1"/>
          </p:cNvSpPr>
          <p:nvPr>
            <p:ph idx="18"/>
          </p:nvPr>
        </p:nvSpPr>
        <p:spPr>
          <a:xfrm>
            <a:off x="628650" y="1455578"/>
            <a:ext cx="3847500" cy="4510325"/>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Espace réservé du contenu 2"/>
          <p:cNvSpPr>
            <a:spLocks noGrp="1"/>
          </p:cNvSpPr>
          <p:nvPr>
            <p:ph idx="19"/>
          </p:nvPr>
        </p:nvSpPr>
        <p:spPr>
          <a:xfrm>
            <a:off x="4667850" y="1455578"/>
            <a:ext cx="3847500" cy="4510325"/>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 name="Espace réservé du pied de page 1"/>
          <p:cNvSpPr>
            <a:spLocks noGrp="1"/>
          </p:cNvSpPr>
          <p:nvPr>
            <p:ph type="ftr" sz="quarter" idx="20"/>
          </p:nvPr>
        </p:nvSpPr>
        <p:spPr/>
        <p:txBody>
          <a:bodyPr/>
          <a:lstStyle>
            <a:lvl1pPr algn="ctr">
              <a:defRPr sz="105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3" name="Espace réservé du numéro de diapositive 2"/>
          <p:cNvSpPr>
            <a:spLocks noGrp="1"/>
          </p:cNvSpPr>
          <p:nvPr>
            <p:ph type="sldNum" sz="quarter" idx="21"/>
          </p:nvPr>
        </p:nvSpPr>
        <p:spPr/>
        <p:txBody>
          <a:bodyPr/>
          <a:lstStyle>
            <a:lvl1pPr algn="ctr">
              <a:defRPr sz="105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755327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ous-titre + 2 colonne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118732"/>
            <a:ext cx="38475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lumMod val="60000"/>
                    <a:lumOff val="40000"/>
                  </a:schemeClr>
                </a:solidFill>
              </a:defRPr>
            </a:lvl1pPr>
          </a:lstStyle>
          <a:p>
            <a:pPr lvl="0"/>
            <a:r>
              <a:rPr lang="fr-FR" dirty="0" smtClean="0"/>
              <a:t>Titre de la diapositive</a:t>
            </a:r>
            <a:endParaRPr lang="fr-CH" dirty="0"/>
          </a:p>
        </p:txBody>
      </p:sp>
      <p:sp>
        <p:nvSpPr>
          <p:cNvPr id="10" name="Espace réservé du texte 8"/>
          <p:cNvSpPr>
            <a:spLocks noGrp="1"/>
          </p:cNvSpPr>
          <p:nvPr>
            <p:ph type="body" sz="quarter" idx="14" hasCustomPrompt="1"/>
          </p:nvPr>
        </p:nvSpPr>
        <p:spPr>
          <a:xfrm>
            <a:off x="628650" y="1124745"/>
            <a:ext cx="7886700" cy="603695"/>
          </a:xfrm>
        </p:spPr>
        <p:txBody>
          <a:bodyPr>
            <a:normAutofit/>
          </a:bodyPr>
          <a:lstStyle>
            <a:lvl1pPr marL="0" indent="0">
              <a:buNone/>
              <a:defRPr sz="2625" b="0">
                <a:solidFill>
                  <a:schemeClr val="tx1"/>
                </a:solidFill>
              </a:defRPr>
            </a:lvl1pPr>
          </a:lstStyle>
          <a:p>
            <a:pPr lvl="0"/>
            <a:r>
              <a:rPr lang="fr-FR" dirty="0" smtClean="0"/>
              <a:t>Sous-titre de la diapositive</a:t>
            </a:r>
            <a:endParaRPr lang="fr-CH" dirty="0"/>
          </a:p>
        </p:txBody>
      </p:sp>
      <p:sp>
        <p:nvSpPr>
          <p:cNvPr id="11" name="Espace réservé du contenu 2"/>
          <p:cNvSpPr>
            <a:spLocks noGrp="1"/>
          </p:cNvSpPr>
          <p:nvPr>
            <p:ph idx="18"/>
          </p:nvPr>
        </p:nvSpPr>
        <p:spPr>
          <a:xfrm>
            <a:off x="4667850" y="2118732"/>
            <a:ext cx="38475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 name="Espace réservé du pied de page 1"/>
          <p:cNvSpPr>
            <a:spLocks noGrp="1"/>
          </p:cNvSpPr>
          <p:nvPr>
            <p:ph type="ftr" sz="quarter" idx="19"/>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4" name="Espace réservé du numéro de diapositive 3"/>
          <p:cNvSpPr>
            <a:spLocks noGrp="1"/>
          </p:cNvSpPr>
          <p:nvPr>
            <p:ph type="sldNum" sz="quarter" idx="20"/>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25494458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 3 colonnes">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lumMod val="60000"/>
                    <a:lumOff val="40000"/>
                  </a:schemeClr>
                </a:solidFill>
              </a:defRPr>
            </a:lvl1pPr>
          </a:lstStyle>
          <a:p>
            <a:pPr lvl="0"/>
            <a:r>
              <a:rPr lang="fr-FR" dirty="0" smtClean="0"/>
              <a:t>Titre de la diapositive</a:t>
            </a:r>
            <a:endParaRPr lang="fr-CH" dirty="0"/>
          </a:p>
        </p:txBody>
      </p:sp>
      <p:sp>
        <p:nvSpPr>
          <p:cNvPr id="8" name="Espace réservé du contenu 2"/>
          <p:cNvSpPr>
            <a:spLocks noGrp="1"/>
          </p:cNvSpPr>
          <p:nvPr>
            <p:ph idx="1"/>
          </p:nvPr>
        </p:nvSpPr>
        <p:spPr>
          <a:xfrm>
            <a:off x="628650" y="1455578"/>
            <a:ext cx="2565000" cy="4510325"/>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2" name="Espace réservé du contenu 2"/>
          <p:cNvSpPr>
            <a:spLocks noGrp="1"/>
          </p:cNvSpPr>
          <p:nvPr>
            <p:ph idx="20"/>
          </p:nvPr>
        </p:nvSpPr>
        <p:spPr>
          <a:xfrm>
            <a:off x="3289500" y="1455578"/>
            <a:ext cx="2565000" cy="4510325"/>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4" name="Espace réservé du contenu 2"/>
          <p:cNvSpPr>
            <a:spLocks noGrp="1"/>
          </p:cNvSpPr>
          <p:nvPr>
            <p:ph idx="21"/>
          </p:nvPr>
        </p:nvSpPr>
        <p:spPr>
          <a:xfrm>
            <a:off x="5950350" y="1455578"/>
            <a:ext cx="2565000" cy="4510325"/>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 name="Espace réservé du pied de page 1"/>
          <p:cNvSpPr>
            <a:spLocks noGrp="1"/>
          </p:cNvSpPr>
          <p:nvPr>
            <p:ph type="ftr" sz="quarter" idx="22"/>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3" name="Espace réservé du numéro de diapositive 2"/>
          <p:cNvSpPr>
            <a:spLocks noGrp="1"/>
          </p:cNvSpPr>
          <p:nvPr>
            <p:ph type="sldNum" sz="quarter" idx="23"/>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7151085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 sous-titre + 3 colonne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118732"/>
            <a:ext cx="25650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9" name="Espace réservé du texte 8"/>
          <p:cNvSpPr>
            <a:spLocks noGrp="1"/>
          </p:cNvSpPr>
          <p:nvPr>
            <p:ph type="body" sz="quarter" idx="13" hasCustomPrompt="1"/>
          </p:nvPr>
        </p:nvSpPr>
        <p:spPr>
          <a:xfrm>
            <a:off x="628650" y="423863"/>
            <a:ext cx="7886700" cy="646654"/>
          </a:xfrm>
        </p:spPr>
        <p:txBody>
          <a:bodyPr>
            <a:normAutofit/>
          </a:bodyPr>
          <a:lstStyle>
            <a:lvl1pPr marL="0" indent="0">
              <a:buNone/>
              <a:defRPr sz="3000" b="1">
                <a:solidFill>
                  <a:schemeClr val="tx2">
                    <a:lumMod val="60000"/>
                    <a:lumOff val="40000"/>
                  </a:schemeClr>
                </a:solidFill>
              </a:defRPr>
            </a:lvl1pPr>
          </a:lstStyle>
          <a:p>
            <a:pPr lvl="0"/>
            <a:r>
              <a:rPr lang="fr-FR" dirty="0" smtClean="0"/>
              <a:t>Titre de la diapositive</a:t>
            </a:r>
            <a:endParaRPr lang="fr-CH" dirty="0"/>
          </a:p>
        </p:txBody>
      </p:sp>
      <p:sp>
        <p:nvSpPr>
          <p:cNvPr id="10" name="Espace réservé du texte 8"/>
          <p:cNvSpPr>
            <a:spLocks noGrp="1"/>
          </p:cNvSpPr>
          <p:nvPr>
            <p:ph type="body" sz="quarter" idx="14" hasCustomPrompt="1"/>
          </p:nvPr>
        </p:nvSpPr>
        <p:spPr>
          <a:xfrm>
            <a:off x="628650" y="1124745"/>
            <a:ext cx="7886700" cy="603695"/>
          </a:xfrm>
        </p:spPr>
        <p:txBody>
          <a:bodyPr>
            <a:normAutofit/>
          </a:bodyPr>
          <a:lstStyle>
            <a:lvl1pPr marL="0" indent="0">
              <a:buNone/>
              <a:defRPr sz="2625" b="0">
                <a:solidFill>
                  <a:schemeClr val="tx1"/>
                </a:solidFill>
              </a:defRPr>
            </a:lvl1pPr>
          </a:lstStyle>
          <a:p>
            <a:pPr lvl="0"/>
            <a:r>
              <a:rPr lang="fr-FR" dirty="0" smtClean="0"/>
              <a:t>Sous-titre de la diapositive</a:t>
            </a:r>
            <a:endParaRPr lang="fr-CH" dirty="0"/>
          </a:p>
        </p:txBody>
      </p:sp>
      <p:sp>
        <p:nvSpPr>
          <p:cNvPr id="14" name="Espace réservé du contenu 2"/>
          <p:cNvSpPr>
            <a:spLocks noGrp="1"/>
          </p:cNvSpPr>
          <p:nvPr>
            <p:ph idx="18"/>
          </p:nvPr>
        </p:nvSpPr>
        <p:spPr>
          <a:xfrm>
            <a:off x="3289500" y="2118732"/>
            <a:ext cx="25650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5" name="Espace réservé du contenu 2"/>
          <p:cNvSpPr>
            <a:spLocks noGrp="1"/>
          </p:cNvSpPr>
          <p:nvPr>
            <p:ph idx="19"/>
          </p:nvPr>
        </p:nvSpPr>
        <p:spPr>
          <a:xfrm>
            <a:off x="5950350" y="2118732"/>
            <a:ext cx="2565000" cy="3847171"/>
          </a:xfrm>
        </p:spPr>
        <p:txBody>
          <a:bodyPr/>
          <a:lstStyle>
            <a:lvl1pPr marL="171450" indent="-171450">
              <a:buClr>
                <a:schemeClr val="tx2"/>
              </a:buClr>
              <a:buFont typeface="Wingdings" panose="05000000000000000000" pitchFamily="2" charset="2"/>
              <a:buChar char="§"/>
              <a:defRPr sz="2250"/>
            </a:lvl1pPr>
            <a:lvl2pPr marL="514350" indent="-171450">
              <a:buClr>
                <a:schemeClr val="accent5"/>
              </a:buClr>
              <a:buSzPct val="100000"/>
              <a:buFont typeface="Wingdings" panose="05000000000000000000" pitchFamily="2" charset="2"/>
              <a:buChar char="§"/>
              <a:defRPr sz="1875" b="1"/>
            </a:lvl2pPr>
            <a:lvl3pPr marL="857250" indent="-171450">
              <a:buClr>
                <a:schemeClr val="bg1">
                  <a:lumMod val="75000"/>
                </a:schemeClr>
              </a:buClr>
              <a:buSzPct val="75000"/>
              <a:buFont typeface="Wingdings" panose="05000000000000000000" pitchFamily="2" charset="2"/>
              <a:buChar char="§"/>
              <a:defRPr/>
            </a:lvl3pPr>
            <a:lvl4pPr>
              <a:buClr>
                <a:srgbClr val="E22E28"/>
              </a:buClr>
              <a:defRPr sz="1125"/>
            </a:lvl4pPr>
            <a:lvl5pPr>
              <a:defRPr sz="75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 name="Espace réservé du pied de page 1"/>
          <p:cNvSpPr>
            <a:spLocks noGrp="1"/>
          </p:cNvSpPr>
          <p:nvPr>
            <p:ph type="ftr" sz="quarter" idx="20"/>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4" name="Espace réservé du numéro de diapositive 3"/>
          <p:cNvSpPr>
            <a:spLocks noGrp="1"/>
          </p:cNvSpPr>
          <p:nvPr>
            <p:ph type="sldNum" sz="quarter" idx="21"/>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20799361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0"/>
            <a:ext cx="9144000" cy="6858000"/>
          </a:xfrm>
        </p:spPr>
        <p:txBody>
          <a:bodyPr/>
          <a:lstStyle/>
          <a:p>
            <a:r>
              <a:rPr lang="fr-FR" smtClean="0"/>
              <a:t>Cliquez sur l'icône pour ajouter une image</a:t>
            </a:r>
            <a:endParaRPr lang="fr-CH"/>
          </a:p>
        </p:txBody>
      </p:sp>
      <p:sp>
        <p:nvSpPr>
          <p:cNvPr id="2" name="Espace réservé du pied de page 1"/>
          <p:cNvSpPr>
            <a:spLocks noGrp="1"/>
          </p:cNvSpPr>
          <p:nvPr>
            <p:ph type="ftr" sz="quarter" idx="11"/>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3" name="Espace réservé du numéro de diapositive 2"/>
          <p:cNvSpPr>
            <a:spLocks noGrp="1"/>
          </p:cNvSpPr>
          <p:nvPr>
            <p:ph type="sldNum" sz="quarter" idx="12"/>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13820449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gros text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0"/>
            <a:ext cx="9144000" cy="6858000"/>
          </a:xfrm>
        </p:spPr>
        <p:txBody>
          <a:bodyPr/>
          <a:lstStyle>
            <a:lvl1pPr algn="ctr">
              <a:defRPr sz="1000"/>
            </a:lvl1pPr>
          </a:lstStyle>
          <a:p>
            <a:r>
              <a:rPr lang="fr-FR" smtClean="0"/>
              <a:t>Cliquez sur l'icône pour ajouter une image</a:t>
            </a:r>
            <a:endParaRPr lang="fr-CH"/>
          </a:p>
        </p:txBody>
      </p:sp>
      <p:sp>
        <p:nvSpPr>
          <p:cNvPr id="3" name="Espace réservé du texte 7"/>
          <p:cNvSpPr>
            <a:spLocks noGrp="1"/>
          </p:cNvSpPr>
          <p:nvPr>
            <p:ph type="body" sz="quarter" idx="11" hasCustomPrompt="1"/>
          </p:nvPr>
        </p:nvSpPr>
        <p:spPr>
          <a:xfrm>
            <a:off x="777795" y="1605506"/>
            <a:ext cx="4970122" cy="3646991"/>
          </a:xfrm>
        </p:spPr>
        <p:txBody>
          <a:bodyPr>
            <a:normAutofit/>
          </a:bodyPr>
          <a:lstStyle>
            <a:lvl1pPr marL="0" indent="0">
              <a:buNone/>
              <a:defRPr sz="3000" b="1" cap="all" baseline="0"/>
            </a:lvl1pPr>
          </a:lstStyle>
          <a:p>
            <a:pPr lvl="0"/>
            <a:r>
              <a:rPr lang="fr-CH" dirty="0" smtClean="0"/>
              <a:t>Diapo grande image + gros texte</a:t>
            </a:r>
            <a:endParaRPr lang="fr-CH" dirty="0"/>
          </a:p>
        </p:txBody>
      </p:sp>
      <p:sp>
        <p:nvSpPr>
          <p:cNvPr id="2" name="Espace réservé du pied de page 1"/>
          <p:cNvSpPr>
            <a:spLocks noGrp="1"/>
          </p:cNvSpPr>
          <p:nvPr>
            <p:ph type="ftr" sz="quarter" idx="12"/>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4" name="Espace réservé du numéro de diapositive 3"/>
          <p:cNvSpPr>
            <a:spLocks noGrp="1"/>
          </p:cNvSpPr>
          <p:nvPr>
            <p:ph type="sldNum" sz="quarter" idx="13"/>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14372335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s texte">
    <p:spTree>
      <p:nvGrpSpPr>
        <p:cNvPr id="1" name=""/>
        <p:cNvGrpSpPr/>
        <p:nvPr/>
      </p:nvGrpSpPr>
      <p:grpSpPr>
        <a:xfrm>
          <a:off x="0" y="0"/>
          <a:ext cx="0" cy="0"/>
          <a:chOff x="0" y="0"/>
          <a:chExt cx="0" cy="0"/>
        </a:xfrm>
      </p:grpSpPr>
      <p:sp>
        <p:nvSpPr>
          <p:cNvPr id="8" name="Espace réservé du texte 7"/>
          <p:cNvSpPr>
            <a:spLocks noGrp="1"/>
          </p:cNvSpPr>
          <p:nvPr>
            <p:ph type="body" sz="quarter" idx="10" hasCustomPrompt="1"/>
          </p:nvPr>
        </p:nvSpPr>
        <p:spPr>
          <a:xfrm>
            <a:off x="628651" y="1605506"/>
            <a:ext cx="7886699" cy="3646991"/>
          </a:xfrm>
        </p:spPr>
        <p:txBody>
          <a:bodyPr>
            <a:normAutofit/>
          </a:bodyPr>
          <a:lstStyle>
            <a:lvl1pPr marL="0" indent="0">
              <a:buNone/>
              <a:defRPr sz="3000" b="1" cap="all" baseline="0"/>
            </a:lvl1pPr>
          </a:lstStyle>
          <a:p>
            <a:pPr lvl="0"/>
            <a:r>
              <a:rPr lang="fr-CH" dirty="0" smtClean="0"/>
              <a:t>Diapo gros texte</a:t>
            </a:r>
            <a:endParaRPr lang="fr-CH" dirty="0"/>
          </a:p>
        </p:txBody>
      </p:sp>
      <p:sp>
        <p:nvSpPr>
          <p:cNvPr id="2" name="Espace réservé du pied de page 1"/>
          <p:cNvSpPr>
            <a:spLocks noGrp="1"/>
          </p:cNvSpPr>
          <p:nvPr>
            <p:ph type="ftr" sz="quarter" idx="18"/>
          </p:nvPr>
        </p:nvSpPr>
        <p:spPr/>
        <p:txBody>
          <a:bodyPr/>
          <a:lstStyle>
            <a:lvl1pPr algn="ctr">
              <a:defRPr sz="1000"/>
            </a:lvl1p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3" name="Espace réservé du numéro de diapositive 2"/>
          <p:cNvSpPr>
            <a:spLocks noGrp="1"/>
          </p:cNvSpPr>
          <p:nvPr>
            <p:ph type="sldNum" sz="quarter" idx="19"/>
          </p:nvPr>
        </p:nvSpPr>
        <p:spPr/>
        <p:txBody>
          <a:bodyPr/>
          <a:lstStyle>
            <a:lvl1pPr algn="ctr">
              <a:defRPr sz="1000"/>
            </a:lvl1pPr>
          </a:lstStyle>
          <a:p>
            <a:fld id="{584AFD49-9A2C-4A8D-AD5B-13397ABB7E57}" type="slidenum">
              <a:rPr lang="fr-CH" smtClean="0">
                <a:solidFill>
                  <a:srgbClr val="1C1C1B">
                    <a:tint val="75000"/>
                  </a:srgbClr>
                </a:solidFill>
              </a:rPr>
              <a:pPr/>
              <a:t>‹N°›</a:t>
            </a:fld>
            <a:endParaRPr lang="fr-CH">
              <a:solidFill>
                <a:srgbClr val="1C1C1B">
                  <a:tint val="75000"/>
                </a:srgbClr>
              </a:solidFill>
            </a:endParaRPr>
          </a:p>
        </p:txBody>
      </p:sp>
    </p:spTree>
    <p:extLst>
      <p:ext uri="{BB962C8B-B14F-4D97-AF65-F5344CB8AC3E}">
        <p14:creationId xmlns:p14="http://schemas.microsoft.com/office/powerpoint/2010/main" val="362876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contenu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678350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 fin">
    <p:spTree>
      <p:nvGrpSpPr>
        <p:cNvPr id="1" name=""/>
        <p:cNvGrpSpPr/>
        <p:nvPr/>
      </p:nvGrpSpPr>
      <p:grpSpPr>
        <a:xfrm>
          <a:off x="0" y="0"/>
          <a:ext cx="0" cy="0"/>
          <a:chOff x="0" y="0"/>
          <a:chExt cx="0" cy="0"/>
        </a:xfrm>
      </p:grpSpPr>
      <p:sp>
        <p:nvSpPr>
          <p:cNvPr id="21" name="Rectangle 20"/>
          <p:cNvSpPr/>
          <p:nvPr userDrawn="1"/>
        </p:nvSpPr>
        <p:spPr>
          <a:xfrm>
            <a:off x="0" y="97251"/>
            <a:ext cx="9144000" cy="6858000"/>
          </a:xfrm>
          <a:prstGeom prst="rect">
            <a:avLst/>
          </a:prstGeom>
          <a:solidFill>
            <a:srgbClr val="599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H" sz="1350" dirty="0">
              <a:solidFill>
                <a:prstClr val="white"/>
              </a:solidFill>
            </a:endParaRPr>
          </a:p>
        </p:txBody>
      </p:sp>
      <p:sp>
        <p:nvSpPr>
          <p:cNvPr id="15" name="Espace réservé du texte 14"/>
          <p:cNvSpPr>
            <a:spLocks noGrp="1"/>
          </p:cNvSpPr>
          <p:nvPr>
            <p:ph type="body" sz="quarter" idx="12" hasCustomPrompt="1"/>
          </p:nvPr>
        </p:nvSpPr>
        <p:spPr>
          <a:xfrm>
            <a:off x="1554956" y="2672617"/>
            <a:ext cx="7218760" cy="407262"/>
          </a:xfrm>
        </p:spPr>
        <p:txBody>
          <a:bodyPr>
            <a:noAutofit/>
          </a:bodyPr>
          <a:lstStyle>
            <a:lvl1pPr marL="0" indent="0">
              <a:buNone/>
              <a:defRPr sz="1875" b="1">
                <a:solidFill>
                  <a:schemeClr val="bg1"/>
                </a:solidFill>
              </a:defRPr>
            </a:lvl1pPr>
          </a:lstStyle>
          <a:p>
            <a:pPr lvl="0"/>
            <a:r>
              <a:rPr lang="fr-FR" dirty="0" smtClean="0"/>
              <a:t>Prénom Nom</a:t>
            </a:r>
          </a:p>
        </p:txBody>
      </p:sp>
      <p:sp>
        <p:nvSpPr>
          <p:cNvPr id="16" name="Espace réservé du texte 14"/>
          <p:cNvSpPr>
            <a:spLocks noGrp="1"/>
          </p:cNvSpPr>
          <p:nvPr>
            <p:ph type="body" sz="quarter" idx="13" hasCustomPrompt="1"/>
          </p:nvPr>
        </p:nvSpPr>
        <p:spPr>
          <a:xfrm>
            <a:off x="1554956" y="3118989"/>
            <a:ext cx="7218760" cy="407262"/>
          </a:xfrm>
        </p:spPr>
        <p:txBody>
          <a:bodyPr/>
          <a:lstStyle>
            <a:lvl1pPr marL="0" indent="0">
              <a:buNone/>
              <a:defRPr sz="1875" b="0">
                <a:solidFill>
                  <a:schemeClr val="bg1"/>
                </a:solidFill>
              </a:defRPr>
            </a:lvl1pPr>
          </a:lstStyle>
          <a:p>
            <a:pPr lvl="0"/>
            <a:r>
              <a:rPr lang="fr-FR" dirty="0" smtClean="0"/>
              <a:t>Fonction</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2062" y="6479931"/>
            <a:ext cx="1068868" cy="304037"/>
          </a:xfrm>
          <a:prstGeom prst="rect">
            <a:avLst/>
          </a:prstGeom>
        </p:spPr>
      </p:pic>
      <p:sp>
        <p:nvSpPr>
          <p:cNvPr id="9" name="Espace réservé du texte 14"/>
          <p:cNvSpPr>
            <a:spLocks noGrp="1"/>
          </p:cNvSpPr>
          <p:nvPr>
            <p:ph type="body" sz="quarter" idx="14" hasCustomPrompt="1"/>
          </p:nvPr>
        </p:nvSpPr>
        <p:spPr>
          <a:xfrm>
            <a:off x="1552170" y="4330756"/>
            <a:ext cx="7218760" cy="407262"/>
          </a:xfrm>
        </p:spPr>
        <p:txBody>
          <a:bodyPr/>
          <a:lstStyle>
            <a:lvl1pPr marL="0" indent="0">
              <a:buNone/>
              <a:defRPr sz="1875" b="0">
                <a:solidFill>
                  <a:schemeClr val="bg1"/>
                </a:solidFill>
              </a:defRPr>
            </a:lvl1pPr>
          </a:lstStyle>
          <a:p>
            <a:pPr lvl="0"/>
            <a:r>
              <a:rPr lang="fr-FR" dirty="0" smtClean="0"/>
              <a:t>Adresse email</a:t>
            </a:r>
          </a:p>
        </p:txBody>
      </p:sp>
      <p:pic>
        <p:nvPicPr>
          <p:cNvPr id="22" name="Imag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4103174" cy="1081454"/>
          </a:xfrm>
          <a:prstGeom prst="rect">
            <a:avLst/>
          </a:prstGeom>
        </p:spPr>
      </p:pic>
      <p:sp>
        <p:nvSpPr>
          <p:cNvPr id="2" name="Espace réservé du pied de page 1"/>
          <p:cNvSpPr>
            <a:spLocks noGrp="1"/>
          </p:cNvSpPr>
          <p:nvPr>
            <p:ph type="ftr" sz="quarter" idx="15"/>
          </p:nvPr>
        </p:nvSpPr>
        <p:spPr/>
        <p:txBody>
          <a:bodyPr/>
          <a:lstStyle>
            <a:lvl1pPr>
              <a:defRPr sz="1000">
                <a:solidFill>
                  <a:schemeClr val="bg1"/>
                </a:solidFill>
              </a:defRPr>
            </a:lvl1pPr>
          </a:lstStyle>
          <a:p>
            <a:r>
              <a:rPr lang="fr-CH" smtClean="0">
                <a:solidFill>
                  <a:prstClr val="white"/>
                </a:solidFill>
              </a:rPr>
              <a:t>(c) Prof. HES Merlier</a:t>
            </a:r>
            <a:endParaRPr lang="fr-CH" dirty="0">
              <a:solidFill>
                <a:prstClr val="white"/>
              </a:solidFill>
            </a:endParaRPr>
          </a:p>
        </p:txBody>
      </p:sp>
      <p:sp>
        <p:nvSpPr>
          <p:cNvPr id="3" name="Espace réservé du numéro de diapositive 2"/>
          <p:cNvSpPr>
            <a:spLocks noGrp="1"/>
          </p:cNvSpPr>
          <p:nvPr>
            <p:ph type="sldNum" sz="quarter" idx="16"/>
          </p:nvPr>
        </p:nvSpPr>
        <p:spPr>
          <a:xfrm>
            <a:off x="1546028" y="6479931"/>
            <a:ext cx="505559" cy="245025"/>
          </a:xfrm>
          <a:solidFill>
            <a:srgbClr val="599EA3"/>
          </a:solidFill>
          <a:ln>
            <a:solidFill>
              <a:schemeClr val="bg1"/>
            </a:solidFill>
          </a:ln>
        </p:spPr>
        <p:txBody>
          <a:bodyPr/>
          <a:lstStyle>
            <a:lvl1pPr>
              <a:defRPr sz="1000" b="1">
                <a:solidFill>
                  <a:schemeClr val="bg1"/>
                </a:solidFill>
              </a:defRPr>
            </a:lvl1pPr>
          </a:lstStyle>
          <a:p>
            <a:fld id="{584AFD49-9A2C-4A8D-AD5B-13397ABB7E57}" type="slidenum">
              <a:rPr lang="fr-CH" smtClean="0">
                <a:solidFill>
                  <a:prstClr val="white"/>
                </a:solidFill>
              </a:rPr>
              <a:pPr/>
              <a:t>‹N°›</a:t>
            </a:fld>
            <a:endParaRPr lang="fr-CH">
              <a:solidFill>
                <a:prstClr val="white"/>
              </a:solidFill>
            </a:endParaRPr>
          </a:p>
        </p:txBody>
      </p:sp>
    </p:spTree>
    <p:extLst>
      <p:ext uri="{BB962C8B-B14F-4D97-AF65-F5344CB8AC3E}">
        <p14:creationId xmlns:p14="http://schemas.microsoft.com/office/powerpoint/2010/main" val="4999190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 fin blanche">
    <p:spTree>
      <p:nvGrpSpPr>
        <p:cNvPr id="1" name=""/>
        <p:cNvGrpSpPr/>
        <p:nvPr/>
      </p:nvGrpSpPr>
      <p:grpSpPr>
        <a:xfrm>
          <a:off x="0" y="0"/>
          <a:ext cx="0" cy="0"/>
          <a:chOff x="0" y="0"/>
          <a:chExt cx="0" cy="0"/>
        </a:xfrm>
      </p:grpSpPr>
      <p:sp>
        <p:nvSpPr>
          <p:cNvPr id="12" name="Rectangle 11"/>
          <p:cNvSpPr/>
          <p:nvPr userDrawn="1"/>
        </p:nvSpPr>
        <p:spPr>
          <a:xfrm>
            <a:off x="7056813" y="5794310"/>
            <a:ext cx="1936710" cy="96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H" sz="1350">
              <a:solidFill>
                <a:prstClr val="white"/>
              </a:solidFill>
            </a:endParaRP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7830" y="6093159"/>
            <a:ext cx="1223100" cy="363356"/>
          </a:xfrm>
          <a:prstGeom prst="rect">
            <a:avLst/>
          </a:prstGeom>
        </p:spPr>
      </p:pic>
      <p:sp>
        <p:nvSpPr>
          <p:cNvPr id="8" name="Espace réservé du texte 14"/>
          <p:cNvSpPr>
            <a:spLocks noGrp="1"/>
          </p:cNvSpPr>
          <p:nvPr>
            <p:ph type="body" sz="quarter" idx="12" hasCustomPrompt="1"/>
          </p:nvPr>
        </p:nvSpPr>
        <p:spPr>
          <a:xfrm>
            <a:off x="1554956" y="2672617"/>
            <a:ext cx="7218760" cy="407262"/>
          </a:xfrm>
        </p:spPr>
        <p:txBody>
          <a:bodyPr>
            <a:noAutofit/>
          </a:bodyPr>
          <a:lstStyle>
            <a:lvl1pPr marL="0" indent="0">
              <a:buNone/>
              <a:defRPr sz="1875" b="1">
                <a:solidFill>
                  <a:schemeClr val="tx1"/>
                </a:solidFill>
              </a:defRPr>
            </a:lvl1pPr>
          </a:lstStyle>
          <a:p>
            <a:pPr lvl="0"/>
            <a:r>
              <a:rPr lang="fr-FR" dirty="0" smtClean="0"/>
              <a:t>Prénom Nom</a:t>
            </a:r>
          </a:p>
        </p:txBody>
      </p:sp>
      <p:sp>
        <p:nvSpPr>
          <p:cNvPr id="9" name="Espace réservé du texte 14"/>
          <p:cNvSpPr>
            <a:spLocks noGrp="1"/>
          </p:cNvSpPr>
          <p:nvPr>
            <p:ph type="body" sz="quarter" idx="13" hasCustomPrompt="1"/>
          </p:nvPr>
        </p:nvSpPr>
        <p:spPr>
          <a:xfrm>
            <a:off x="1554956" y="3118989"/>
            <a:ext cx="7218760" cy="407262"/>
          </a:xfrm>
        </p:spPr>
        <p:txBody>
          <a:bodyPr/>
          <a:lstStyle>
            <a:lvl1pPr marL="0" indent="0">
              <a:buNone/>
              <a:defRPr sz="1875" b="0">
                <a:solidFill>
                  <a:schemeClr val="tx1"/>
                </a:solidFill>
              </a:defRPr>
            </a:lvl1pPr>
          </a:lstStyle>
          <a:p>
            <a:pPr lvl="0"/>
            <a:r>
              <a:rPr lang="fr-FR" dirty="0" smtClean="0"/>
              <a:t>Fonction</a:t>
            </a:r>
          </a:p>
        </p:txBody>
      </p:sp>
      <p:sp>
        <p:nvSpPr>
          <p:cNvPr id="10" name="Espace réservé du texte 14"/>
          <p:cNvSpPr>
            <a:spLocks noGrp="1"/>
          </p:cNvSpPr>
          <p:nvPr>
            <p:ph type="body" sz="quarter" idx="14" hasCustomPrompt="1"/>
          </p:nvPr>
        </p:nvSpPr>
        <p:spPr>
          <a:xfrm>
            <a:off x="1552170" y="4330756"/>
            <a:ext cx="7218760" cy="407262"/>
          </a:xfrm>
        </p:spPr>
        <p:txBody>
          <a:bodyPr/>
          <a:lstStyle>
            <a:lvl1pPr marL="0" indent="0">
              <a:buNone/>
              <a:defRPr sz="1875" b="0">
                <a:solidFill>
                  <a:schemeClr val="tx1"/>
                </a:solidFill>
              </a:defRPr>
            </a:lvl1pPr>
          </a:lstStyle>
          <a:p>
            <a:pPr lvl="0"/>
            <a:r>
              <a:rPr lang="fr-FR" dirty="0" smtClean="0"/>
              <a:t>Adresse email</a:t>
            </a:r>
          </a:p>
        </p:txBody>
      </p:sp>
      <p:sp>
        <p:nvSpPr>
          <p:cNvPr id="3" name="Espace réservé du pied de page 2"/>
          <p:cNvSpPr>
            <a:spLocks noGrp="1"/>
          </p:cNvSpPr>
          <p:nvPr>
            <p:ph type="ftr" sz="quarter" idx="15"/>
          </p:nvPr>
        </p:nvSpPr>
        <p:spPr/>
        <p:txBody>
          <a:bodyPr/>
          <a:lstStyle/>
          <a:p>
            <a:r>
              <a:rPr lang="fr-CH" smtClean="0">
                <a:solidFill>
                  <a:srgbClr val="1C1C1B">
                    <a:tint val="75000"/>
                  </a:srgbClr>
                </a:solidFill>
              </a:rPr>
              <a:t>(c) Prof. HES Merlier</a:t>
            </a:r>
            <a:endParaRPr lang="fr-CH" dirty="0">
              <a:solidFill>
                <a:srgbClr val="1C1C1B">
                  <a:tint val="75000"/>
                </a:srgbClr>
              </a:solidFill>
            </a:endParaRPr>
          </a:p>
        </p:txBody>
      </p:sp>
      <p:sp>
        <p:nvSpPr>
          <p:cNvPr id="4" name="Espace réservé du numéro de diapositive 3"/>
          <p:cNvSpPr>
            <a:spLocks noGrp="1"/>
          </p:cNvSpPr>
          <p:nvPr>
            <p:ph type="sldNum" sz="quarter" idx="16"/>
          </p:nvPr>
        </p:nvSpPr>
        <p:spPr>
          <a:xfrm>
            <a:off x="8247184" y="6479931"/>
            <a:ext cx="496883" cy="245025"/>
          </a:xfrm>
        </p:spPr>
        <p:txBody>
          <a:bodyPr/>
          <a:lstStyle/>
          <a:p>
            <a:fld id="{584AFD49-9A2C-4A8D-AD5B-13397ABB7E57}" type="slidenum">
              <a:rPr lang="fr-CH" smtClean="0">
                <a:solidFill>
                  <a:srgbClr val="1C1C1B">
                    <a:tint val="75000"/>
                  </a:srgbClr>
                </a:solidFill>
              </a:rPr>
              <a:pPr/>
              <a:t>‹N°›</a:t>
            </a:fld>
            <a:endParaRPr lang="fr-CH" dirty="0">
              <a:solidFill>
                <a:srgbClr val="1C1C1B">
                  <a:tint val="75000"/>
                </a:srgbClr>
              </a:solidFill>
            </a:endParaRPr>
          </a:p>
        </p:txBody>
      </p:sp>
    </p:spTree>
    <p:extLst>
      <p:ext uri="{BB962C8B-B14F-4D97-AF65-F5344CB8AC3E}">
        <p14:creationId xmlns:p14="http://schemas.microsoft.com/office/powerpoint/2010/main" val="41559524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25985" y="547912"/>
            <a:ext cx="6096000" cy="504825"/>
          </a:xfrm>
        </p:spPr>
        <p:txBody>
          <a:bodyPr/>
          <a:lstStyle>
            <a:lvl1pPr>
              <a:defRPr sz="2400"/>
            </a:lvl1p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CH">
                <a:solidFill>
                  <a:srgbClr val="1C1C1B">
                    <a:tint val="75000"/>
                  </a:srgbClr>
                </a:solidFill>
              </a:rPr>
              <a:t>No &gt; </a:t>
            </a:r>
            <a:fld id="{EADE4AE4-E272-4F95-BFAC-B43C0644079A}" type="slidenum">
              <a:rPr lang="fr-FR">
                <a:solidFill>
                  <a:srgbClr val="1C1C1B">
                    <a:tint val="75000"/>
                  </a:srgbClr>
                </a:solidFill>
              </a:rPr>
              <a:pPr>
                <a:defRPr/>
              </a:pPr>
              <a:t>‹N°›</a:t>
            </a:fld>
            <a:endParaRPr lang="fr-FR">
              <a:solidFill>
                <a:srgbClr val="1C1C1B">
                  <a:tint val="75000"/>
                </a:srgbClr>
              </a:solidFill>
            </a:endParaRPr>
          </a:p>
        </p:txBody>
      </p:sp>
    </p:spTree>
    <p:extLst>
      <p:ext uri="{BB962C8B-B14F-4D97-AF65-F5344CB8AC3E}">
        <p14:creationId xmlns:p14="http://schemas.microsoft.com/office/powerpoint/2010/main" val="3950669197"/>
      </p:ext>
    </p:extLst>
  </p:cSld>
  <p:clrMapOvr>
    <a:masterClrMapping/>
  </p:clrMapOvr>
  <p:transition spd="slow" advClick="0" advTm="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CH">
                <a:solidFill>
                  <a:srgbClr val="1C1C1B">
                    <a:tint val="75000"/>
                  </a:srgbClr>
                </a:solidFill>
              </a:rPr>
              <a:t>No &gt; </a:t>
            </a:r>
            <a:fld id="{F341F560-6EA0-4D28-8695-FCEF7F875AA8}" type="slidenum">
              <a:rPr lang="fr-FR">
                <a:solidFill>
                  <a:srgbClr val="1C1C1B">
                    <a:tint val="75000"/>
                  </a:srgbClr>
                </a:solidFill>
              </a:rPr>
              <a:pPr>
                <a:defRPr/>
              </a:pPr>
              <a:t>‹N°›</a:t>
            </a:fld>
            <a:endParaRPr lang="fr-FR">
              <a:solidFill>
                <a:srgbClr val="1C1C1B">
                  <a:tint val="75000"/>
                </a:srgbClr>
              </a:solidFill>
            </a:endParaRPr>
          </a:p>
        </p:txBody>
      </p:sp>
    </p:spTree>
    <p:extLst>
      <p:ext uri="{BB962C8B-B14F-4D97-AF65-F5344CB8AC3E}">
        <p14:creationId xmlns:p14="http://schemas.microsoft.com/office/powerpoint/2010/main" val="3181179582"/>
      </p:ext>
    </p:extLst>
  </p:cSld>
  <p:clrMapOvr>
    <a:masterClrMapping/>
  </p:clrMapOvr>
  <p:transition spd="slow"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Rectangle 6"/>
          <p:cNvSpPr>
            <a:spLocks noGrp="1" noChangeArrowheads="1"/>
          </p:cNvSpPr>
          <p:nvPr>
            <p:ph type="sldNum" sz="quarter" idx="11"/>
          </p:nvPr>
        </p:nvSpPr>
        <p:spPr>
          <a:xfrm>
            <a:off x="7965830" y="6476450"/>
            <a:ext cx="584688" cy="245025"/>
          </a:xfrm>
          <a:ln/>
        </p:spPr>
        <p:txBody>
          <a:bodyPr/>
          <a:lstStyle>
            <a:lvl1pPr>
              <a:defRPr/>
            </a:lvl1pPr>
          </a:lstStyle>
          <a:p>
            <a:pPr>
              <a:defRPr/>
            </a:pPr>
            <a:fld id="{10A56CCB-B1AC-4920-A606-A2424B1DF7C5}" type="slidenum">
              <a:rPr lang="fr-FR" smtClean="0">
                <a:solidFill>
                  <a:srgbClr val="1C1C1B">
                    <a:tint val="75000"/>
                  </a:srgbClr>
                </a:solidFill>
              </a:rPr>
              <a:pPr>
                <a:defRPr/>
              </a:pPr>
              <a:t>‹N°›</a:t>
            </a:fld>
            <a:endParaRPr lang="fr-FR" dirty="0">
              <a:solidFill>
                <a:srgbClr val="1C1C1B">
                  <a:tint val="75000"/>
                </a:srgbClr>
              </a:solidFill>
            </a:endParaRPr>
          </a:p>
        </p:txBody>
      </p:sp>
    </p:spTree>
    <p:extLst>
      <p:ext uri="{BB962C8B-B14F-4D97-AF65-F5344CB8AC3E}">
        <p14:creationId xmlns:p14="http://schemas.microsoft.com/office/powerpoint/2010/main" val="2503774618"/>
      </p:ext>
    </p:extLst>
  </p:cSld>
  <p:clrMapOvr>
    <a:masterClrMapping/>
  </p:clrMapOvr>
  <p:transition spd="slow"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Tree>
    <p:extLst>
      <p:ext uri="{BB962C8B-B14F-4D97-AF65-F5344CB8AC3E}">
        <p14:creationId xmlns:p14="http://schemas.microsoft.com/office/powerpoint/2010/main" val="1932142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3834519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3863191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091666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5" name="Titre 4"/>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48176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4294259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pied de page 2"/>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4" name="Espace réservé du numéro de diapositive 3"/>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Tree>
    <p:extLst>
      <p:ext uri="{BB962C8B-B14F-4D97-AF65-F5344CB8AC3E}">
        <p14:creationId xmlns:p14="http://schemas.microsoft.com/office/powerpoint/2010/main" val="4070158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559821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3319385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73629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1216045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3305438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1568948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1778034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1171264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83807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410805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286526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de-DE" smtClean="0">
                <a:solidFill>
                  <a:srgbClr val="1C1C1B">
                    <a:tint val="75000"/>
                  </a:srgbClr>
                </a:solidFill>
              </a:rPr>
              <a:t>(c) Prof. HES Merlier</a:t>
            </a:r>
            <a:endParaRPr lang="fr-FR">
              <a:solidFill>
                <a:srgbClr val="1C1C1B">
                  <a:tint val="75000"/>
                </a:srgbClr>
              </a:solidFill>
              <a:sym typeface="Symbol" pitchFamily="18" charset="2"/>
            </a:endParaRPr>
          </a:p>
        </p:txBody>
      </p:sp>
      <p:sp>
        <p:nvSpPr>
          <p:cNvPr id="3" name="Espace réservé du numéro de diapositive 2"/>
          <p:cNvSpPr>
            <a:spLocks noGrp="1"/>
          </p:cNvSpPr>
          <p:nvPr>
            <p:ph type="sldNum" sz="quarter" idx="11"/>
          </p:nvPr>
        </p:nvSpPr>
        <p:spPr/>
        <p:txBody>
          <a:bodyPr/>
          <a:lstStyle/>
          <a:p>
            <a:pPr>
              <a:defRPr/>
            </a:pPr>
            <a:r>
              <a:rPr lang="fr-CH" smtClean="0">
                <a:solidFill>
                  <a:srgbClr val="1C1C1B">
                    <a:tint val="75000"/>
                  </a:srgbClr>
                </a:solidFill>
              </a:rPr>
              <a:t>No &gt; </a:t>
            </a:r>
            <a:fld id="{D890677A-0EBA-4EF2-B2FE-422AA15E819C}" type="slidenum">
              <a:rPr lang="fr-FR" smtClean="0">
                <a:solidFill>
                  <a:srgbClr val="1C1C1B">
                    <a:tint val="75000"/>
                  </a:srgbClr>
                </a:solidFill>
              </a:rPr>
              <a:pPr>
                <a:defRPr/>
              </a:pPr>
              <a:t>‹N°›</a:t>
            </a:fld>
            <a:endParaRPr lang="fr-FR">
              <a:solidFill>
                <a:srgbClr val="1C1C1B">
                  <a:tint val="75000"/>
                </a:srgbClr>
              </a:solidFill>
            </a:endParaRPr>
          </a:p>
        </p:txBody>
      </p:sp>
      <p:sp>
        <p:nvSpPr>
          <p:cNvPr id="4" name="Titre 3"/>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16619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97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2129984"/>
            <a:ext cx="7773120" cy="1470394"/>
          </a:xfrm>
        </p:spPr>
        <p:txBody>
          <a:bodyPr/>
          <a:lstStyle/>
          <a:p>
            <a:r>
              <a:rPr lang="fr-FR" smtClean="0"/>
              <a:t>Modifiez le style du titre</a:t>
            </a:r>
            <a:endParaRPr lang="fr-CH"/>
          </a:p>
        </p:txBody>
      </p:sp>
      <p:sp>
        <p:nvSpPr>
          <p:cNvPr id="3" name="Sous-titre 2"/>
          <p:cNvSpPr>
            <a:spLocks noGrp="1"/>
          </p:cNvSpPr>
          <p:nvPr>
            <p:ph type="subTitle" idx="1"/>
          </p:nvPr>
        </p:nvSpPr>
        <p:spPr>
          <a:xfrm>
            <a:off x="1372321" y="3885528"/>
            <a:ext cx="6400800" cy="1752664"/>
          </a:xfrm>
        </p:spPr>
        <p:txBody>
          <a:bodyPr/>
          <a:lstStyle>
            <a:lvl1pPr marL="0" indent="0" algn="ctr">
              <a:buNone/>
              <a:defRPr/>
            </a:lvl1pPr>
            <a:lvl2pPr marL="414425" indent="0" algn="ctr">
              <a:buNone/>
              <a:defRPr/>
            </a:lvl2pPr>
            <a:lvl3pPr marL="828850" indent="0" algn="ctr">
              <a:buNone/>
              <a:defRPr/>
            </a:lvl3pPr>
            <a:lvl4pPr marL="1243275" indent="0" algn="ctr">
              <a:buNone/>
              <a:defRPr/>
            </a:lvl4pPr>
            <a:lvl5pPr marL="1657700" indent="0" algn="ctr">
              <a:buNone/>
              <a:defRPr/>
            </a:lvl5pPr>
            <a:lvl6pPr marL="2072126" indent="0" algn="ctr">
              <a:buNone/>
              <a:defRPr/>
            </a:lvl6pPr>
            <a:lvl7pPr marL="2486552" indent="0" algn="ctr">
              <a:buNone/>
              <a:defRPr/>
            </a:lvl7pPr>
            <a:lvl8pPr marL="2900977" indent="0" algn="ctr">
              <a:buNone/>
              <a:defRPr/>
            </a:lvl8pPr>
            <a:lvl9pPr marL="3315402" indent="0" algn="ctr">
              <a:buNone/>
              <a:defRPr/>
            </a:lvl9pPr>
          </a:lstStyle>
          <a:p>
            <a:r>
              <a:rPr lang="fr-FR" smtClean="0"/>
              <a:t>Modifiez le style des sous-titres du masque</a:t>
            </a:r>
            <a:endParaRPr lang="fr-CH"/>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D4D5347C-D951-4770-958A-72D52438A0CB}" type="slidenum">
              <a:rPr lang="fr-CH" altLang="fr-FR"/>
              <a:pPr>
                <a:defRPr/>
              </a:pPr>
              <a:t>‹N°›</a:t>
            </a:fld>
            <a:endParaRPr lang="fr-CH" altLang="fr-FR"/>
          </a:p>
        </p:txBody>
      </p:sp>
    </p:spTree>
    <p:extLst>
      <p:ext uri="{BB962C8B-B14F-4D97-AF65-F5344CB8AC3E}">
        <p14:creationId xmlns:p14="http://schemas.microsoft.com/office/powerpoint/2010/main" val="416110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020BC9F3-7E4C-496A-A519-D65ED8D70A4D}" type="slidenum">
              <a:rPr lang="fr-CH" altLang="fr-FR"/>
              <a:pPr>
                <a:defRPr/>
              </a:pPr>
              <a:t>‹N°›</a:t>
            </a:fld>
            <a:endParaRPr lang="fr-CH" altLang="fr-FR"/>
          </a:p>
        </p:txBody>
      </p:sp>
    </p:spTree>
    <p:extLst>
      <p:ext uri="{BB962C8B-B14F-4D97-AF65-F5344CB8AC3E}">
        <p14:creationId xmlns:p14="http://schemas.microsoft.com/office/powerpoint/2010/main" val="77218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6870"/>
            <a:ext cx="7771680" cy="1362383"/>
          </a:xfrm>
        </p:spPr>
        <p:txBody>
          <a:bodyPr anchor="t"/>
          <a:lstStyle>
            <a:lvl1pPr algn="l">
              <a:defRPr sz="36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880" y="2906225"/>
            <a:ext cx="7771680" cy="1500638"/>
          </a:xfrm>
        </p:spPr>
        <p:txBody>
          <a:bodyPr anchor="b"/>
          <a:lstStyle>
            <a:lvl1pPr marL="0" indent="0">
              <a:buNone/>
              <a:defRPr sz="1800"/>
            </a:lvl1pPr>
            <a:lvl2pPr marL="414425" indent="0">
              <a:buNone/>
              <a:defRPr sz="1600"/>
            </a:lvl2pPr>
            <a:lvl3pPr marL="828850" indent="0">
              <a:buNone/>
              <a:defRPr sz="1500"/>
            </a:lvl3pPr>
            <a:lvl4pPr marL="1243275" indent="0">
              <a:buNone/>
              <a:defRPr sz="1300"/>
            </a:lvl4pPr>
            <a:lvl5pPr marL="1657700" indent="0">
              <a:buNone/>
              <a:defRPr sz="1300"/>
            </a:lvl5pPr>
            <a:lvl6pPr marL="2072126" indent="0">
              <a:buNone/>
              <a:defRPr sz="1300"/>
            </a:lvl6pPr>
            <a:lvl7pPr marL="2486552" indent="0">
              <a:buNone/>
              <a:defRPr sz="1300"/>
            </a:lvl7pPr>
            <a:lvl8pPr marL="2900977" indent="0">
              <a:buNone/>
              <a:defRPr sz="1300"/>
            </a:lvl8pPr>
            <a:lvl9pPr marL="3315402" indent="0">
              <a:buNone/>
              <a:defRPr sz="1300"/>
            </a:lvl9pPr>
          </a:lstStyle>
          <a:p>
            <a:pPr lvl="0"/>
            <a:r>
              <a:rPr lang="fr-FR" smtClean="0"/>
              <a:t>Modifiez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7DB32F1F-4886-4AC6-B7C6-6598F57164ED}" type="slidenum">
              <a:rPr lang="fr-CH" altLang="fr-FR"/>
              <a:pPr>
                <a:defRPr/>
              </a:pPr>
              <a:t>‹N°›</a:t>
            </a:fld>
            <a:endParaRPr lang="fr-CH" altLang="fr-FR"/>
          </a:p>
        </p:txBody>
      </p:sp>
    </p:spTree>
    <p:extLst>
      <p:ext uri="{BB962C8B-B14F-4D97-AF65-F5344CB8AC3E}">
        <p14:creationId xmlns:p14="http://schemas.microsoft.com/office/powerpoint/2010/main" val="2784153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FFFF00"/>
          </a:solidFill>
          <a:ln w="9525">
            <a:noFill/>
            <a:miter lim="800000"/>
            <a:headEnd/>
            <a:tailEnd/>
          </a:ln>
          <a:extLst>
            <a:ext uri="{FAA26D3D-D897-4be2-8F04-BA451C77F1D7}">
              <ma14:placeholderFlag xmlns="" xmlns:ma14="http://schemas.microsoft.com/office/mac/drawingml/2011/main" val="1"/>
            </a:ext>
          </a:extLst>
        </p:spPr>
        <p:txBody>
          <a:bodyPr lIns="100762" tIns="50382" rIns="100762" bIns="50382" anchor="ctr"/>
          <a:lstStyle/>
          <a:p>
            <a:pPr lvl="0" defTabSz="1007749"/>
            <a:r>
              <a:rPr lang="fr-FR" dirty="0"/>
              <a:t>Cliquez pour modifier le style du titre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10" tIns="45706" rIns="91410" bIns="45706"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ea typeface="+mn-ea"/>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ea typeface="+mn-ea"/>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smtClean="0">
                <a:cs typeface="+mn-cs"/>
              </a:defRPr>
            </a:lvl1pPr>
          </a:lstStyle>
          <a:p>
            <a:pPr>
              <a:defRPr/>
            </a:pPr>
            <a:fld id="{C65CAA31-B81E-0C4F-A752-8502F0C48F3C}" type="slidenum">
              <a:rPr lang="fr-FR">
                <a:solidFill>
                  <a:srgbClr val="000000"/>
                </a:solidFill>
                <a:ea typeface="ＭＳ Ｐゴシック" charset="0"/>
              </a:rPr>
              <a:pPr>
                <a:defRPr/>
              </a:pPr>
              <a:t>‹N°›</a:t>
            </a:fld>
            <a:endParaRPr lang="fr-FR">
              <a:solidFill>
                <a:srgbClr val="000000"/>
              </a:solidFill>
              <a:ea typeface="ＭＳ Ｐゴシック" charset="0"/>
            </a:endParaRPr>
          </a:p>
        </p:txBody>
      </p:sp>
    </p:spTree>
    <p:extLst>
      <p:ext uri="{BB962C8B-B14F-4D97-AF65-F5344CB8AC3E}">
        <p14:creationId xmlns:p14="http://schemas.microsoft.com/office/powerpoint/2010/main" val="1897716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ctr" rtl="0" eaLnBrk="0" fontAlgn="base" hangingPunct="0">
        <a:spcBef>
          <a:spcPct val="0"/>
        </a:spcBef>
        <a:spcAft>
          <a:spcPct val="0"/>
        </a:spcAft>
        <a:defRPr lang="fr-FR" sz="3200" i="1" kern="1200">
          <a:solidFill>
            <a:schemeClr val="tx2"/>
          </a:solidFill>
          <a:latin typeface="Trebuchet MS" pitchFamily="34" charset="0"/>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059" algn="ctr" rtl="0" fontAlgn="base">
        <a:spcBef>
          <a:spcPct val="0"/>
        </a:spcBef>
        <a:spcAft>
          <a:spcPct val="0"/>
        </a:spcAft>
        <a:defRPr sz="4400">
          <a:solidFill>
            <a:schemeClr val="tx2"/>
          </a:solidFill>
          <a:latin typeface="Arial" charset="0"/>
        </a:defRPr>
      </a:lvl6pPr>
      <a:lvl7pPr marL="914116" algn="ctr" rtl="0" fontAlgn="base">
        <a:spcBef>
          <a:spcPct val="0"/>
        </a:spcBef>
        <a:spcAft>
          <a:spcPct val="0"/>
        </a:spcAft>
        <a:defRPr sz="4400">
          <a:solidFill>
            <a:schemeClr val="tx2"/>
          </a:solidFill>
          <a:latin typeface="Arial" charset="0"/>
        </a:defRPr>
      </a:lvl7pPr>
      <a:lvl8pPr marL="1371174" algn="ctr" rtl="0" fontAlgn="base">
        <a:spcBef>
          <a:spcPct val="0"/>
        </a:spcBef>
        <a:spcAft>
          <a:spcPct val="0"/>
        </a:spcAft>
        <a:defRPr sz="4400">
          <a:solidFill>
            <a:schemeClr val="tx2"/>
          </a:solidFill>
          <a:latin typeface="Arial" charset="0"/>
        </a:defRPr>
      </a:lvl8pPr>
      <a:lvl9pPr marL="1828231" algn="ctr" rtl="0" fontAlgn="base">
        <a:spcBef>
          <a:spcPct val="0"/>
        </a:spcBef>
        <a:spcAft>
          <a:spcPct val="0"/>
        </a:spcAft>
        <a:defRPr sz="4400">
          <a:solidFill>
            <a:schemeClr val="tx2"/>
          </a:solidFill>
          <a:latin typeface="Arial" charset="0"/>
        </a:defRPr>
      </a:lvl9pPr>
    </p:titleStyle>
    <p:body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smtClean="0"/>
              <a:t>Cliquez pour éditer le format du texte-titre</a:t>
            </a:r>
          </a:p>
        </p:txBody>
      </p:sp>
      <p:sp>
        <p:nvSpPr>
          <p:cNvPr id="3075" name="Rectangle 2"/>
          <p:cNvSpPr>
            <a:spLocks noGrp="1" noChangeArrowheads="1"/>
          </p:cNvSpPr>
          <p:nvPr>
            <p:ph type="body" idx="1"/>
          </p:nvPr>
        </p:nvSpPr>
        <p:spPr bwMode="auto">
          <a:xfrm>
            <a:off x="456481" y="1604336"/>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85" rIns="0" bIns="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2"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56174" algn="l"/>
                <a:tab pos="1312343" algn="l"/>
                <a:tab pos="1968519" algn="l"/>
              </a:tabLst>
              <a:defRPr sz="1300">
                <a:solidFill>
                  <a:srgbClr val="000000"/>
                </a:solidFill>
                <a:latin typeface="Times New Roman" pitchFamily="16" charset="0"/>
              </a:defRPr>
            </a:lvl1pPr>
          </a:lstStyle>
          <a:p>
            <a:pPr defTabSz="407230" hangingPunct="0">
              <a:buClr>
                <a:srgbClr val="000000"/>
              </a:buClr>
              <a:buSzPct val="100000"/>
              <a:buFont typeface="Times New Roman" pitchFamily="16" charset="0"/>
              <a:buNone/>
              <a:defRPr/>
            </a:pPr>
            <a:endParaRPr lang="fr-CH" altLang="fr-FR"/>
          </a:p>
        </p:txBody>
      </p:sp>
      <p:sp>
        <p:nvSpPr>
          <p:cNvPr id="3076"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656174" algn="l"/>
                <a:tab pos="1312343" algn="l"/>
                <a:tab pos="1968519" algn="l"/>
                <a:tab pos="2624693" algn="l"/>
              </a:tabLst>
              <a:defRPr sz="1300">
                <a:solidFill>
                  <a:srgbClr val="000000"/>
                </a:solidFill>
                <a:latin typeface="Times New Roman" pitchFamily="16" charset="0"/>
              </a:defRPr>
            </a:lvl1pPr>
          </a:lstStyle>
          <a:p>
            <a:pPr defTabSz="407230" hangingPunct="0">
              <a:buClr>
                <a:srgbClr val="000000"/>
              </a:buClr>
              <a:buSzPct val="100000"/>
              <a:buFont typeface="Times New Roman" pitchFamily="16" charset="0"/>
              <a:buNone/>
              <a:defRPr/>
            </a:pPr>
            <a:endParaRPr lang="fr-CH" altLang="fr-FR"/>
          </a:p>
        </p:txBody>
      </p:sp>
      <p:sp>
        <p:nvSpPr>
          <p:cNvPr id="3077"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56174" algn="l"/>
                <a:tab pos="1312343" algn="l"/>
                <a:tab pos="1968519" algn="l"/>
              </a:tabLst>
              <a:defRPr sz="1300">
                <a:solidFill>
                  <a:srgbClr val="000000"/>
                </a:solidFill>
                <a:latin typeface="Times New Roman" pitchFamily="16" charset="0"/>
              </a:defRPr>
            </a:lvl1pPr>
          </a:lstStyle>
          <a:p>
            <a:pPr defTabSz="407230" hangingPunct="0">
              <a:buClr>
                <a:srgbClr val="000000"/>
              </a:buClr>
              <a:buSzPct val="100000"/>
              <a:buFont typeface="Times New Roman" pitchFamily="16" charset="0"/>
              <a:buNone/>
              <a:defRPr/>
            </a:pPr>
            <a:fld id="{A84B8331-7788-4A19-8530-5EC73CA67A7C}" type="slidenum">
              <a:rPr lang="fr-CH" altLang="fr-FR"/>
              <a:pPr defTabSz="407230" hangingPunct="0">
                <a:buClr>
                  <a:srgbClr val="000000"/>
                </a:buClr>
                <a:buSzPct val="100000"/>
                <a:buFont typeface="Times New Roman" pitchFamily="16" charset="0"/>
                <a:buNone/>
                <a:defRPr/>
              </a:pPr>
              <a:t>‹N°›</a:t>
            </a:fld>
            <a:endParaRPr lang="fr-CH" altLang="fr-FR"/>
          </a:p>
        </p:txBody>
      </p:sp>
    </p:spTree>
    <p:extLst>
      <p:ext uri="{BB962C8B-B14F-4D97-AF65-F5344CB8AC3E}">
        <p14:creationId xmlns:p14="http://schemas.microsoft.com/office/powerpoint/2010/main" val="10872142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ctr" defTabSz="407230" rtl="0" eaLnBrk="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mj-lt"/>
          <a:ea typeface="+mj-ea"/>
          <a:cs typeface="+mj-cs"/>
        </a:defRPr>
      </a:lvl1pPr>
      <a:lvl2pPr algn="ctr" defTabSz="407230" rtl="0" eaLnBrk="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2pPr>
      <a:lvl3pPr algn="ctr" defTabSz="407230" rtl="0" eaLnBrk="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3pPr>
      <a:lvl4pPr algn="ctr" defTabSz="407230" rtl="0" eaLnBrk="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4pPr>
      <a:lvl5pPr algn="ctr" defTabSz="407230" rtl="0" eaLnBrk="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5pPr>
      <a:lvl6pPr marL="2279340" indent="-207213" algn="ctr" defTabSz="407230"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6pPr>
      <a:lvl7pPr marL="2693764" indent="-207213" algn="ctr" defTabSz="407230"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7pPr>
      <a:lvl8pPr marL="3108192" indent="-207213" algn="ctr" defTabSz="407230"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8pPr>
      <a:lvl9pPr marL="3522615" indent="-207213" algn="ctr" defTabSz="407230"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cs typeface="Arial Unicode MS" charset="0"/>
        </a:defRPr>
      </a:lvl9pPr>
    </p:titleStyle>
    <p:bodyStyle>
      <a:lvl1pPr marL="310819" indent="-310819" algn="l" defTabSz="407230" rtl="0" eaLnBrk="0" fontAlgn="base" hangingPunct="0">
        <a:lnSpc>
          <a:spcPct val="93000"/>
        </a:lnSpc>
        <a:spcBef>
          <a:spcPct val="0"/>
        </a:spcBef>
        <a:spcAft>
          <a:spcPts val="1293"/>
        </a:spcAft>
        <a:buClr>
          <a:srgbClr val="000000"/>
        </a:buClr>
        <a:buSzPct val="100000"/>
        <a:buFont typeface="Times New Roman" pitchFamily="16" charset="0"/>
        <a:defRPr sz="2900">
          <a:solidFill>
            <a:srgbClr val="FFFFFF"/>
          </a:solidFill>
          <a:latin typeface="+mn-lt"/>
          <a:ea typeface="+mn-ea"/>
          <a:cs typeface="+mn-cs"/>
        </a:defRPr>
      </a:lvl1pPr>
      <a:lvl2pPr marL="673441" indent="-259016" algn="l" defTabSz="407230" rtl="0" eaLnBrk="0" fontAlgn="base" hangingPunct="0">
        <a:lnSpc>
          <a:spcPct val="93000"/>
        </a:lnSpc>
        <a:spcBef>
          <a:spcPct val="0"/>
        </a:spcBef>
        <a:spcAft>
          <a:spcPts val="1032"/>
        </a:spcAft>
        <a:buClr>
          <a:srgbClr val="000000"/>
        </a:buClr>
        <a:buSzPct val="100000"/>
        <a:buFont typeface="Times New Roman" pitchFamily="16" charset="0"/>
        <a:defRPr sz="2500">
          <a:solidFill>
            <a:srgbClr val="FFFFFF"/>
          </a:solidFill>
          <a:latin typeface="+mn-lt"/>
          <a:cs typeface="+mn-cs"/>
        </a:defRPr>
      </a:lvl2pPr>
      <a:lvl3pPr marL="1036061" indent="-207213" algn="l" defTabSz="407230" rtl="0" eaLnBrk="0" fontAlgn="base" hangingPunct="0">
        <a:lnSpc>
          <a:spcPct val="93000"/>
        </a:lnSpc>
        <a:spcBef>
          <a:spcPct val="0"/>
        </a:spcBef>
        <a:spcAft>
          <a:spcPts val="771"/>
        </a:spcAft>
        <a:buClr>
          <a:srgbClr val="000000"/>
        </a:buClr>
        <a:buSzPct val="100000"/>
        <a:buFont typeface="Times New Roman" pitchFamily="16" charset="0"/>
        <a:defRPr sz="2200">
          <a:solidFill>
            <a:srgbClr val="FFFFFF"/>
          </a:solidFill>
          <a:latin typeface="+mn-lt"/>
          <a:cs typeface="+mn-cs"/>
        </a:defRPr>
      </a:lvl3pPr>
      <a:lvl4pPr marL="1450488" indent="-207213" algn="l" defTabSz="407230" rtl="0" eaLnBrk="0" fontAlgn="base" hangingPunct="0">
        <a:lnSpc>
          <a:spcPct val="93000"/>
        </a:lnSpc>
        <a:spcBef>
          <a:spcPct val="0"/>
        </a:spcBef>
        <a:spcAft>
          <a:spcPts val="522"/>
        </a:spcAft>
        <a:buClr>
          <a:srgbClr val="000000"/>
        </a:buClr>
        <a:buSzPct val="100000"/>
        <a:buFont typeface="Times New Roman" pitchFamily="16" charset="0"/>
        <a:defRPr sz="1800">
          <a:solidFill>
            <a:srgbClr val="FFFFFF"/>
          </a:solidFill>
          <a:latin typeface="+mn-lt"/>
          <a:cs typeface="+mn-cs"/>
        </a:defRPr>
      </a:lvl4pPr>
      <a:lvl5pPr marL="1864913" indent="-207213" algn="l" defTabSz="407230" rtl="0" eaLnBrk="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5pPr>
      <a:lvl6pPr marL="2279340" indent="-207213" algn="l" defTabSz="407230"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6pPr>
      <a:lvl7pPr marL="2693764" indent="-207213" algn="l" defTabSz="407230"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7pPr>
      <a:lvl8pPr marL="3108192" indent="-207213" algn="l" defTabSz="407230"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8pPr>
      <a:lvl9pPr marL="3522615" indent="-207213" algn="l" defTabSz="407230"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9pPr>
    </p:bodyStyle>
    <p:otherStyle>
      <a:defPPr>
        <a:defRPr lang="fr-FR"/>
      </a:defPPr>
      <a:lvl1pPr marL="0" algn="l" defTabSz="828850" rtl="0" eaLnBrk="1" latinLnBrk="0" hangingPunct="1">
        <a:defRPr sz="1600" kern="1200">
          <a:solidFill>
            <a:schemeClr val="tx1"/>
          </a:solidFill>
          <a:latin typeface="+mn-lt"/>
          <a:ea typeface="+mn-ea"/>
          <a:cs typeface="+mn-cs"/>
        </a:defRPr>
      </a:lvl1pPr>
      <a:lvl2pPr marL="414425" algn="l" defTabSz="828850" rtl="0" eaLnBrk="1" latinLnBrk="0" hangingPunct="1">
        <a:defRPr sz="1600" kern="1200">
          <a:solidFill>
            <a:schemeClr val="tx1"/>
          </a:solidFill>
          <a:latin typeface="+mn-lt"/>
          <a:ea typeface="+mn-ea"/>
          <a:cs typeface="+mn-cs"/>
        </a:defRPr>
      </a:lvl2pPr>
      <a:lvl3pPr marL="828850" algn="l" defTabSz="828850" rtl="0" eaLnBrk="1" latinLnBrk="0" hangingPunct="1">
        <a:defRPr sz="1600" kern="1200">
          <a:solidFill>
            <a:schemeClr val="tx1"/>
          </a:solidFill>
          <a:latin typeface="+mn-lt"/>
          <a:ea typeface="+mn-ea"/>
          <a:cs typeface="+mn-cs"/>
        </a:defRPr>
      </a:lvl3pPr>
      <a:lvl4pPr marL="1243275" algn="l" defTabSz="828850" rtl="0" eaLnBrk="1" latinLnBrk="0" hangingPunct="1">
        <a:defRPr sz="1600" kern="1200">
          <a:solidFill>
            <a:schemeClr val="tx1"/>
          </a:solidFill>
          <a:latin typeface="+mn-lt"/>
          <a:ea typeface="+mn-ea"/>
          <a:cs typeface="+mn-cs"/>
        </a:defRPr>
      </a:lvl4pPr>
      <a:lvl5pPr marL="1657700" algn="l" defTabSz="828850" rtl="0" eaLnBrk="1" latinLnBrk="0" hangingPunct="1">
        <a:defRPr sz="1600" kern="1200">
          <a:solidFill>
            <a:schemeClr val="tx1"/>
          </a:solidFill>
          <a:latin typeface="+mn-lt"/>
          <a:ea typeface="+mn-ea"/>
          <a:cs typeface="+mn-cs"/>
        </a:defRPr>
      </a:lvl5pPr>
      <a:lvl6pPr marL="2072126" algn="l" defTabSz="828850" rtl="0" eaLnBrk="1" latinLnBrk="0" hangingPunct="1">
        <a:defRPr sz="1600" kern="1200">
          <a:solidFill>
            <a:schemeClr val="tx1"/>
          </a:solidFill>
          <a:latin typeface="+mn-lt"/>
          <a:ea typeface="+mn-ea"/>
          <a:cs typeface="+mn-cs"/>
        </a:defRPr>
      </a:lvl6pPr>
      <a:lvl7pPr marL="2486552" algn="l" defTabSz="828850" rtl="0" eaLnBrk="1" latinLnBrk="0" hangingPunct="1">
        <a:defRPr sz="1600" kern="1200">
          <a:solidFill>
            <a:schemeClr val="tx1"/>
          </a:solidFill>
          <a:latin typeface="+mn-lt"/>
          <a:ea typeface="+mn-ea"/>
          <a:cs typeface="+mn-cs"/>
        </a:defRPr>
      </a:lvl7pPr>
      <a:lvl8pPr marL="2900977" algn="l" defTabSz="828850" rtl="0" eaLnBrk="1" latinLnBrk="0" hangingPunct="1">
        <a:defRPr sz="1600" kern="1200">
          <a:solidFill>
            <a:schemeClr val="tx1"/>
          </a:solidFill>
          <a:latin typeface="+mn-lt"/>
          <a:ea typeface="+mn-ea"/>
          <a:cs typeface="+mn-cs"/>
        </a:defRPr>
      </a:lvl8pPr>
      <a:lvl9pPr marL="3315402" algn="l" defTabSz="82885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fr-CH" dirty="0"/>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pied de page 3"/>
          <p:cNvSpPr>
            <a:spLocks noGrp="1"/>
          </p:cNvSpPr>
          <p:nvPr>
            <p:ph type="ftr" sz="quarter" idx="3"/>
          </p:nvPr>
        </p:nvSpPr>
        <p:spPr>
          <a:xfrm>
            <a:off x="3028950" y="6479931"/>
            <a:ext cx="3086100" cy="2415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fr-CH" smtClean="0">
                <a:solidFill>
                  <a:srgbClr val="1C1C1B">
                    <a:tint val="75000"/>
                  </a:srgbClr>
                </a:solidFill>
                <a:latin typeface="Arial"/>
              </a:rPr>
              <a:t>(c) Prof. HES Merlier</a:t>
            </a:r>
            <a:endParaRPr lang="fr-CH" dirty="0">
              <a:solidFill>
                <a:srgbClr val="1C1C1B">
                  <a:tint val="75000"/>
                </a:srgbClr>
              </a:solidFill>
              <a:latin typeface="Arial"/>
            </a:endParaRPr>
          </a:p>
        </p:txBody>
      </p:sp>
      <p:sp>
        <p:nvSpPr>
          <p:cNvPr id="5" name="Espace réservé du numéro de diapositive 4"/>
          <p:cNvSpPr>
            <a:spLocks noGrp="1"/>
          </p:cNvSpPr>
          <p:nvPr>
            <p:ph type="sldNum" sz="quarter" idx="4"/>
          </p:nvPr>
        </p:nvSpPr>
        <p:spPr>
          <a:xfrm>
            <a:off x="7930662" y="6479931"/>
            <a:ext cx="584688" cy="245025"/>
          </a:xfrm>
          <a:prstGeom prst="rect">
            <a:avLst/>
          </a:prstGeom>
        </p:spPr>
        <p:style>
          <a:lnRef idx="2">
            <a:schemeClr val="accent4"/>
          </a:lnRef>
          <a:fillRef idx="1">
            <a:schemeClr val="lt1"/>
          </a:fillRef>
          <a:effectRef idx="0">
            <a:schemeClr val="accent4"/>
          </a:effectRef>
          <a:fontRef idx="none"/>
        </p:style>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84AFD49-9A2C-4A8D-AD5B-13397ABB7E57}" type="slidenum">
              <a:rPr lang="fr-CH" smtClean="0">
                <a:solidFill>
                  <a:srgbClr val="1C1C1B">
                    <a:tint val="75000"/>
                  </a:srgbClr>
                </a:solidFill>
                <a:latin typeface="Arial"/>
              </a:rPr>
              <a:pPr fontAlgn="auto">
                <a:spcBef>
                  <a:spcPts val="0"/>
                </a:spcBef>
                <a:spcAft>
                  <a:spcPts val="0"/>
                </a:spcAft>
              </a:pPr>
              <a:t>‹N°›</a:t>
            </a:fld>
            <a:endParaRPr lang="fr-CH">
              <a:solidFill>
                <a:srgbClr val="1C1C1B">
                  <a:tint val="75000"/>
                </a:srgbClr>
              </a:solidFill>
              <a:latin typeface="Arial"/>
            </a:endParaRPr>
          </a:p>
        </p:txBody>
      </p:sp>
      <p:pic>
        <p:nvPicPr>
          <p:cNvPr id="9" name="Image 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0" y="6410379"/>
            <a:ext cx="1743319" cy="447621"/>
          </a:xfrm>
          <a:prstGeom prst="rect">
            <a:avLst/>
          </a:prstGeom>
        </p:spPr>
      </p:pic>
    </p:spTree>
    <p:extLst>
      <p:ext uri="{BB962C8B-B14F-4D97-AF65-F5344CB8AC3E}">
        <p14:creationId xmlns:p14="http://schemas.microsoft.com/office/powerpoint/2010/main" val="203254698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000" b="1" kern="1200">
          <a:solidFill>
            <a:schemeClr val="tx2">
              <a:lumMod val="60000"/>
              <a:lumOff val="4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geneve.lab@etat.ge.ch"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wico.ch/fr/news/detail/evaluation-du-barometre-numerique#affinite-dans-le-numeriqu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CH" sz="1100" dirty="0"/>
              <a:t>CAS E2 EN ÉVOLUTION DU SECTEUR PUBLIC ¦ Session 2019-20</a:t>
            </a:r>
          </a:p>
        </p:txBody>
      </p:sp>
      <p:sp>
        <p:nvSpPr>
          <p:cNvPr id="4" name="Espace réservé du texte 3"/>
          <p:cNvSpPr>
            <a:spLocks noGrp="1"/>
          </p:cNvSpPr>
          <p:nvPr>
            <p:ph type="body" sz="quarter" idx="11"/>
          </p:nvPr>
        </p:nvSpPr>
        <p:spPr/>
        <p:txBody>
          <a:bodyPr/>
          <a:lstStyle/>
          <a:p>
            <a:r>
              <a:rPr lang="fr-CH" dirty="0"/>
              <a:t>Une politique numérique</a:t>
            </a:r>
            <a:br>
              <a:rPr lang="fr-CH" dirty="0"/>
            </a:br>
            <a:r>
              <a:rPr lang="fr-CH" dirty="0"/>
              <a:t>pour Genève</a:t>
            </a:r>
          </a:p>
        </p:txBody>
      </p:sp>
      <p:sp>
        <p:nvSpPr>
          <p:cNvPr id="22" name="Espace réservé du texte 21"/>
          <p:cNvSpPr>
            <a:spLocks noGrp="1"/>
          </p:cNvSpPr>
          <p:nvPr>
            <p:ph type="body" sz="quarter" idx="12"/>
          </p:nvPr>
        </p:nvSpPr>
        <p:spPr>
          <a:ln>
            <a:solidFill>
              <a:srgbClr val="599EA3"/>
            </a:solidFill>
          </a:ln>
        </p:spPr>
        <p:txBody>
          <a:bodyPr/>
          <a:lstStyle/>
          <a:p>
            <a:r>
              <a:rPr lang="fr-CH" dirty="0" smtClean="0"/>
              <a:t>Genève Lab, Etat de Genève</a:t>
            </a:r>
            <a:endParaRPr lang="fr-CH" dirty="0"/>
          </a:p>
        </p:txBody>
      </p:sp>
      <p:sp>
        <p:nvSpPr>
          <p:cNvPr id="23" name="Espace réservé du texte 22"/>
          <p:cNvSpPr>
            <a:spLocks noGrp="1"/>
          </p:cNvSpPr>
          <p:nvPr>
            <p:ph type="body" sz="quarter" idx="13"/>
          </p:nvPr>
        </p:nvSpPr>
        <p:spPr/>
        <p:txBody>
          <a:bodyPr/>
          <a:lstStyle/>
          <a:p>
            <a:r>
              <a:rPr lang="fr-CH" dirty="0" smtClean="0"/>
              <a:t>Octobre 11</a:t>
            </a:r>
            <a:endParaRPr lang="fr-CH" dirty="0"/>
          </a:p>
        </p:txBody>
      </p:sp>
      <p:sp>
        <p:nvSpPr>
          <p:cNvPr id="24" name="Espace réservé du pied de page 23"/>
          <p:cNvSpPr>
            <a:spLocks noGrp="1"/>
          </p:cNvSpPr>
          <p:nvPr>
            <p:ph type="ftr" sz="quarter" idx="14"/>
          </p:nvPr>
        </p:nvSpPr>
        <p:spPr/>
        <p:txBody>
          <a:bodyPr/>
          <a:lstStyle/>
          <a:p>
            <a:r>
              <a:rPr lang="fr-CH" dirty="0" smtClean="0">
                <a:solidFill>
                  <a:prstClr val="white"/>
                </a:solidFill>
              </a:rPr>
              <a:t>(c) Genève </a:t>
            </a:r>
            <a:r>
              <a:rPr lang="fr-CH" dirty="0" err="1" smtClean="0">
                <a:solidFill>
                  <a:prstClr val="white"/>
                </a:solidFill>
              </a:rPr>
              <a:t>Lab</a:t>
            </a:r>
            <a:endParaRPr lang="fr-CH" dirty="0">
              <a:solidFill>
                <a:prstClr val="white"/>
              </a:solidFill>
            </a:endParaRPr>
          </a:p>
        </p:txBody>
      </p:sp>
      <p:sp>
        <p:nvSpPr>
          <p:cNvPr id="25" name="Espace réservé du numéro de diapositive 24"/>
          <p:cNvSpPr>
            <a:spLocks noGrp="1"/>
          </p:cNvSpPr>
          <p:nvPr>
            <p:ph type="sldNum" sz="quarter" idx="15"/>
          </p:nvPr>
        </p:nvSpPr>
        <p:spPr/>
        <p:txBody>
          <a:bodyPr/>
          <a:lstStyle/>
          <a:p>
            <a:fld id="{584AFD49-9A2C-4A8D-AD5B-13397ABB7E57}" type="slidenum">
              <a:rPr lang="fr-CH" smtClean="0">
                <a:solidFill>
                  <a:prstClr val="white"/>
                </a:solidFill>
              </a:rPr>
              <a:pPr/>
              <a:t>1</a:t>
            </a:fld>
            <a:endParaRPr lang="fr-CH">
              <a:solidFill>
                <a:prstClr val="white"/>
              </a:solidFill>
            </a:endParaRPr>
          </a:p>
        </p:txBody>
      </p:sp>
    </p:spTree>
    <p:extLst>
      <p:ext uri="{BB962C8B-B14F-4D97-AF65-F5344CB8AC3E}">
        <p14:creationId xmlns:p14="http://schemas.microsoft.com/office/powerpoint/2010/main" val="293838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286298"/>
            <a:ext cx="10098931" cy="6285952"/>
          </a:xfrm>
          <a:prstGeom prst="rect">
            <a:avLst/>
          </a:prstGeom>
        </p:spPr>
      </p:pic>
      <p:sp>
        <p:nvSpPr>
          <p:cNvPr id="3" name="Espace réservé du contenu 2"/>
          <p:cNvSpPr>
            <a:spLocks noGrp="1"/>
          </p:cNvSpPr>
          <p:nvPr>
            <p:ph idx="1"/>
          </p:nvPr>
        </p:nvSpPr>
        <p:spPr>
          <a:xfrm>
            <a:off x="365760" y="4542209"/>
            <a:ext cx="8610600" cy="1887166"/>
          </a:xfrm>
          <a:solidFill>
            <a:srgbClr val="544021">
              <a:alpha val="57000"/>
            </a:srgbClr>
          </a:solidFill>
        </p:spPr>
        <p:txBody>
          <a:bodyPr/>
          <a:lstStyle/>
          <a:p>
            <a:pPr marL="0" indent="0" algn="ctr">
              <a:spcBef>
                <a:spcPts val="0"/>
              </a:spcBef>
              <a:buNone/>
            </a:pPr>
            <a:r>
              <a:rPr lang="fr-CH" sz="5400" b="1" dirty="0" smtClean="0">
                <a:solidFill>
                  <a:schemeClr val="bg1"/>
                </a:solidFill>
              </a:rPr>
              <a:t>Le développement</a:t>
            </a:r>
            <a:br>
              <a:rPr lang="fr-CH" sz="5400" b="1" dirty="0" smtClean="0">
                <a:solidFill>
                  <a:schemeClr val="bg1"/>
                </a:solidFill>
              </a:rPr>
            </a:br>
            <a:r>
              <a:rPr lang="fr-CH" sz="5400" b="1" dirty="0" smtClean="0">
                <a:solidFill>
                  <a:schemeClr val="bg1"/>
                </a:solidFill>
              </a:rPr>
              <a:t>responsable et </a:t>
            </a:r>
            <a:r>
              <a:rPr lang="fr-CH" sz="5400" b="1" dirty="0">
                <a:solidFill>
                  <a:schemeClr val="bg1"/>
                </a:solidFill>
              </a:rPr>
              <a:t>durable</a:t>
            </a:r>
          </a:p>
          <a:p>
            <a:pPr>
              <a:spcBef>
                <a:spcPts val="1200"/>
              </a:spcBef>
            </a:pPr>
            <a:endParaRPr lang="fr-CH" sz="3600" b="1" dirty="0" smtClean="0"/>
          </a:p>
        </p:txBody>
      </p:sp>
    </p:spTree>
    <p:extLst>
      <p:ext uri="{BB962C8B-B14F-4D97-AF65-F5344CB8AC3E}">
        <p14:creationId xmlns:p14="http://schemas.microsoft.com/office/powerpoint/2010/main" val="4262317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0209"/>
            <a:ext cx="9144000" cy="4578531"/>
          </a:xfrm>
          <a:prstGeom prst="rect">
            <a:avLst/>
          </a:prstGeom>
        </p:spPr>
      </p:pic>
      <p:sp>
        <p:nvSpPr>
          <p:cNvPr id="3" name="Espace réservé du contenu 2"/>
          <p:cNvSpPr>
            <a:spLocks noGrp="1"/>
          </p:cNvSpPr>
          <p:nvPr>
            <p:ph idx="1"/>
          </p:nvPr>
        </p:nvSpPr>
        <p:spPr>
          <a:xfrm>
            <a:off x="472440" y="4380284"/>
            <a:ext cx="8229600" cy="1672854"/>
          </a:xfrm>
          <a:solidFill>
            <a:srgbClr val="493D3D">
              <a:alpha val="72000"/>
            </a:srgbClr>
          </a:solidFill>
        </p:spPr>
        <p:txBody>
          <a:bodyPr/>
          <a:lstStyle/>
          <a:p>
            <a:pPr marL="0" indent="0" algn="ctr">
              <a:spcBef>
                <a:spcPts val="0"/>
              </a:spcBef>
              <a:buNone/>
            </a:pPr>
            <a:r>
              <a:rPr lang="fr-CH" sz="4800" b="1" dirty="0" smtClean="0">
                <a:solidFill>
                  <a:schemeClr val="bg1"/>
                </a:solidFill>
              </a:rPr>
              <a:t>Des réflexions sociétales ouvertes</a:t>
            </a:r>
          </a:p>
          <a:p>
            <a:pPr>
              <a:spcBef>
                <a:spcPts val="1200"/>
              </a:spcBef>
            </a:pPr>
            <a:endParaRPr lang="fr-CH" sz="3200" b="1" dirty="0" smtClean="0"/>
          </a:p>
        </p:txBody>
      </p:sp>
    </p:spTree>
    <p:extLst>
      <p:ext uri="{BB962C8B-B14F-4D97-AF65-F5344CB8AC3E}">
        <p14:creationId xmlns:p14="http://schemas.microsoft.com/office/powerpoint/2010/main" val="3131774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46583"/>
            <a:ext cx="8229600" cy="5400356"/>
          </a:xfrm>
        </p:spPr>
        <p:txBody>
          <a:bodyPr/>
          <a:lstStyle/>
          <a:p>
            <a:pPr>
              <a:spcBef>
                <a:spcPts val="1200"/>
              </a:spcBef>
            </a:pPr>
            <a:r>
              <a:rPr lang="fr-CH" sz="2400" dirty="0" smtClean="0"/>
              <a:t>Indépendante </a:t>
            </a:r>
            <a:r>
              <a:rPr lang="fr-CH" sz="2400" dirty="0"/>
              <a:t>des technologies</a:t>
            </a:r>
          </a:p>
          <a:p>
            <a:pPr>
              <a:spcBef>
                <a:spcPts val="1200"/>
              </a:spcBef>
            </a:pPr>
            <a:r>
              <a:rPr lang="fr-CH" sz="2400" dirty="0"/>
              <a:t>Participative et évolutive</a:t>
            </a:r>
          </a:p>
          <a:p>
            <a:pPr>
              <a:spcBef>
                <a:spcPts val="1200"/>
              </a:spcBef>
            </a:pPr>
            <a:r>
              <a:rPr lang="fr-CH" sz="2400" dirty="0" smtClean="0"/>
              <a:t>S’appuyer sur un groupe de travail en interne</a:t>
            </a:r>
          </a:p>
          <a:p>
            <a:pPr>
              <a:spcBef>
                <a:spcPts val="1200"/>
              </a:spcBef>
            </a:pPr>
            <a:r>
              <a:rPr lang="fr-CH" sz="2400" dirty="0" smtClean="0"/>
              <a:t>Etat des lieux des initiatives phares</a:t>
            </a:r>
          </a:p>
          <a:p>
            <a:pPr>
              <a:spcBef>
                <a:spcPts val="1200"/>
              </a:spcBef>
            </a:pPr>
            <a:r>
              <a:rPr lang="fr-CH" sz="2400" dirty="0" smtClean="0"/>
              <a:t>Journées académiques</a:t>
            </a:r>
          </a:p>
          <a:p>
            <a:pPr>
              <a:spcBef>
                <a:spcPts val="1200"/>
              </a:spcBef>
            </a:pPr>
            <a:r>
              <a:rPr lang="fr-CH" sz="2400" dirty="0" smtClean="0"/>
              <a:t>Consultation publique</a:t>
            </a:r>
          </a:p>
          <a:p>
            <a:pPr>
              <a:spcBef>
                <a:spcPts val="1200"/>
              </a:spcBef>
            </a:pPr>
            <a:r>
              <a:rPr lang="fr-CH" sz="2400" dirty="0" smtClean="0"/>
              <a:t>Rapport au Conseil d’Etat</a:t>
            </a:r>
          </a:p>
          <a:p>
            <a:pPr>
              <a:spcBef>
                <a:spcPts val="1200"/>
              </a:spcBef>
            </a:pPr>
            <a:endParaRPr lang="fr-CH" sz="2400" dirty="0" smtClean="0"/>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Démarche choisie</a:t>
            </a:r>
            <a:endParaRPr lang="fr-FR" sz="4000" b="1" dirty="0">
              <a:solidFill>
                <a:schemeClr val="bg1"/>
              </a:solidFill>
              <a:latin typeface="Calibri"/>
              <a:ea typeface="Arial Unicode MS" pitchFamily="34" charset="-128"/>
              <a:cs typeface="Arial Unicode MS" pitchFamily="34" charset="-128"/>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0" y="4360222"/>
            <a:ext cx="3048000" cy="2281544"/>
          </a:xfrm>
          <a:prstGeom prst="rect">
            <a:avLst/>
          </a:prstGeom>
        </p:spPr>
      </p:pic>
      <p:sp>
        <p:nvSpPr>
          <p:cNvPr id="2" name="ZoneTexte 1"/>
          <p:cNvSpPr txBox="1"/>
          <p:nvPr/>
        </p:nvSpPr>
        <p:spPr>
          <a:xfrm>
            <a:off x="506964" y="6321790"/>
            <a:ext cx="4534126" cy="338554"/>
          </a:xfrm>
          <a:prstGeom prst="rect">
            <a:avLst/>
          </a:prstGeom>
          <a:noFill/>
        </p:spPr>
        <p:txBody>
          <a:bodyPr wrap="none" rtlCol="0">
            <a:spAutoFit/>
          </a:bodyPr>
          <a:lstStyle/>
          <a:p>
            <a:r>
              <a:rPr lang="fr-CH" sz="1600" dirty="0" smtClean="0">
                <a:latin typeface="Trebuchet MS" pitchFamily="34" charset="0"/>
              </a:rPr>
              <a:t>Chef de projet: Alexander Barclay, Genève Lab</a:t>
            </a:r>
          </a:p>
        </p:txBody>
      </p:sp>
    </p:spTree>
    <p:extLst>
      <p:ext uri="{BB962C8B-B14F-4D97-AF65-F5344CB8AC3E}">
        <p14:creationId xmlns:p14="http://schemas.microsoft.com/office/powerpoint/2010/main" val="1871164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803"/>
            <a:ext cx="9144000" cy="5141343"/>
          </a:xfrm>
          <a:prstGeom prst="rect">
            <a:avLst/>
          </a:prstGeom>
        </p:spPr>
      </p:pic>
      <p:sp>
        <p:nvSpPr>
          <p:cNvPr id="5" name="Rectangle 14"/>
          <p:cNvSpPr>
            <a:spLocks noChangeArrowheads="1"/>
          </p:cNvSpPr>
          <p:nvPr/>
        </p:nvSpPr>
        <p:spPr bwMode="auto">
          <a:xfrm>
            <a:off x="1249679" y="4869180"/>
            <a:ext cx="6696075" cy="864000"/>
          </a:xfrm>
          <a:prstGeom prst="rect">
            <a:avLst/>
          </a:prstGeom>
          <a:solidFill>
            <a:srgbClr val="695746">
              <a:alpha val="66000"/>
            </a:srgbClr>
          </a:solidFill>
          <a:ln w="9525">
            <a:noFill/>
            <a:miter lim="800000"/>
            <a:headEnd/>
            <a:tailEnd/>
          </a:ln>
        </p:spPr>
        <p:txBody>
          <a:bodyPr lIns="91430" tIns="45715" rIns="91430" bIns="45715" anchor="ctr"/>
          <a:lstStyle/>
          <a:p>
            <a:pPr algn="ctr" defTabSz="914414" eaLnBrk="0" hangingPunct="0"/>
            <a:r>
              <a:rPr lang="fr-CH" sz="4400" b="1" dirty="0" smtClean="0">
                <a:solidFill>
                  <a:schemeClr val="bg1"/>
                </a:solidFill>
                <a:latin typeface="+mn-lt"/>
                <a:ea typeface="Arial Unicode MS" pitchFamily="34" charset="-128"/>
                <a:cs typeface="Arial Unicode MS" pitchFamily="34" charset="-128"/>
              </a:rPr>
              <a:t>Journées académiques</a:t>
            </a:r>
            <a:endParaRPr lang="fr-FR" sz="4400" b="1" dirty="0">
              <a:solidFill>
                <a:schemeClr val="bg1"/>
              </a:solidFill>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527513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862"/>
            <a:ext cx="9144000" cy="6376276"/>
          </a:xfrm>
          <a:prstGeom prst="rect">
            <a:avLst/>
          </a:prstGeom>
        </p:spPr>
      </p:pic>
      <p:sp>
        <p:nvSpPr>
          <p:cNvPr id="7" name="ZoneTexte 6"/>
          <p:cNvSpPr txBox="1"/>
          <p:nvPr/>
        </p:nvSpPr>
        <p:spPr>
          <a:xfrm>
            <a:off x="6468798" y="6557546"/>
            <a:ext cx="2677336" cy="338554"/>
          </a:xfrm>
          <a:prstGeom prst="rect">
            <a:avLst/>
          </a:prstGeom>
          <a:noFill/>
        </p:spPr>
        <p:txBody>
          <a:bodyPr wrap="none" rtlCol="0">
            <a:spAutoFit/>
          </a:bodyPr>
          <a:lstStyle/>
          <a:p>
            <a:r>
              <a:rPr lang="fr-CH" sz="1600" i="1" dirty="0">
                <a:solidFill>
                  <a:schemeClr val="bg1"/>
                </a:solidFill>
                <a:latin typeface="Trebuchet MS" pitchFamily="34" charset="0"/>
              </a:rPr>
              <a:t>https://consultation.ge.ch</a:t>
            </a:r>
            <a:endParaRPr lang="fr-CH" sz="1600" i="1" dirty="0" smtClean="0">
              <a:solidFill>
                <a:schemeClr val="bg1"/>
              </a:solidFill>
              <a:latin typeface="Trebuchet MS" pitchFamily="34" charset="0"/>
            </a:endParaRPr>
          </a:p>
        </p:txBody>
      </p:sp>
    </p:spTree>
    <p:extLst>
      <p:ext uri="{BB962C8B-B14F-4D97-AF65-F5344CB8AC3E}">
        <p14:creationId xmlns:p14="http://schemas.microsoft.com/office/powerpoint/2010/main" val="264854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543050"/>
            <a:ext cx="7810500" cy="3771900"/>
          </a:xfrm>
          <a:prstGeom prst="rect">
            <a:avLst/>
          </a:prstGeom>
        </p:spPr>
      </p:pic>
      <p:sp>
        <p:nvSpPr>
          <p:cNvPr id="3" name="ZoneTexte 2"/>
          <p:cNvSpPr txBox="1"/>
          <p:nvPr/>
        </p:nvSpPr>
        <p:spPr>
          <a:xfrm>
            <a:off x="5923739" y="5448300"/>
            <a:ext cx="2677336" cy="338554"/>
          </a:xfrm>
          <a:prstGeom prst="rect">
            <a:avLst/>
          </a:prstGeom>
          <a:noFill/>
        </p:spPr>
        <p:txBody>
          <a:bodyPr wrap="none" rtlCol="0">
            <a:spAutoFit/>
          </a:bodyPr>
          <a:lstStyle/>
          <a:p>
            <a:r>
              <a:rPr lang="fr-CH" sz="1600" i="1" dirty="0">
                <a:solidFill>
                  <a:schemeClr val="bg1"/>
                </a:solidFill>
                <a:latin typeface="Trebuchet MS" pitchFamily="34" charset="0"/>
              </a:rPr>
              <a:t>https://consultation.ge.ch</a:t>
            </a:r>
            <a:endParaRPr lang="fr-CH" sz="1600" i="1" dirty="0" smtClean="0">
              <a:solidFill>
                <a:schemeClr val="bg1"/>
              </a:solidFill>
              <a:latin typeface="Trebuchet MS" pitchFamily="34" charset="0"/>
            </a:endParaRPr>
          </a:p>
        </p:txBody>
      </p:sp>
    </p:spTree>
    <p:extLst>
      <p:ext uri="{BB962C8B-B14F-4D97-AF65-F5344CB8AC3E}">
        <p14:creationId xmlns:p14="http://schemas.microsoft.com/office/powerpoint/2010/main" val="13701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538162"/>
            <a:ext cx="4443413" cy="285273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793" y="3619500"/>
            <a:ext cx="4443413" cy="2857500"/>
          </a:xfrm>
          <a:prstGeom prst="rect">
            <a:avLst/>
          </a:prstGeom>
        </p:spPr>
      </p:pic>
      <p:pic>
        <p:nvPicPr>
          <p:cNvPr id="2050" name="Picture 2" descr="3DD espace de concertation - GenÃ¨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796" y="538162"/>
            <a:ext cx="117841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5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endParaRPr lang="fr-FR" altLang="fr-FR" dirty="0" smtClean="0"/>
          </a:p>
        </p:txBody>
      </p:sp>
      <p:pic>
        <p:nvPicPr>
          <p:cNvPr id="2" name="Image 1"/>
          <p:cNvPicPr>
            <a:picLocks noChangeAspect="1"/>
          </p:cNvPicPr>
          <p:nvPr/>
        </p:nvPicPr>
        <p:blipFill>
          <a:blip r:embed="rId3"/>
          <a:stretch>
            <a:fillRect/>
          </a:stretch>
        </p:blipFill>
        <p:spPr>
          <a:xfrm>
            <a:off x="48984" y="21771"/>
            <a:ext cx="8845022" cy="5336041"/>
          </a:xfrm>
          <a:prstGeom prst="rect">
            <a:avLst/>
          </a:prstGeom>
        </p:spPr>
      </p:pic>
      <p:sp>
        <p:nvSpPr>
          <p:cNvPr id="3" name="Rectangle à coins arrondis 2"/>
          <p:cNvSpPr/>
          <p:nvPr/>
        </p:nvSpPr>
        <p:spPr>
          <a:xfrm>
            <a:off x="97981" y="5408837"/>
            <a:ext cx="1412421" cy="669473"/>
          </a:xfrm>
          <a:prstGeom prst="wedgeRoundRectCallout">
            <a:avLst>
              <a:gd name="adj1" fmla="val 22907"/>
              <a:gd name="adj2" fmla="val -160887"/>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Site web</a:t>
            </a:r>
            <a:endParaRPr lang="fr-CH" dirty="0"/>
          </a:p>
        </p:txBody>
      </p:sp>
      <p:sp>
        <p:nvSpPr>
          <p:cNvPr id="6" name="Rectangle à coins arrondis 5"/>
          <p:cNvSpPr/>
          <p:nvPr/>
        </p:nvSpPr>
        <p:spPr>
          <a:xfrm>
            <a:off x="3039597" y="5408836"/>
            <a:ext cx="1547476" cy="669473"/>
          </a:xfrm>
          <a:prstGeom prst="wedgeRoundRectCallout">
            <a:avLst>
              <a:gd name="adj1" fmla="val -15758"/>
              <a:gd name="adj2" fmla="val -156433"/>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Consultation</a:t>
            </a:r>
            <a:endParaRPr lang="fr-CH" dirty="0"/>
          </a:p>
        </p:txBody>
      </p:sp>
      <p:sp>
        <p:nvSpPr>
          <p:cNvPr id="7" name="Rectangle à coins arrondis 6"/>
          <p:cNvSpPr/>
          <p:nvPr/>
        </p:nvSpPr>
        <p:spPr>
          <a:xfrm>
            <a:off x="4857751" y="5408837"/>
            <a:ext cx="1679122" cy="669473"/>
          </a:xfrm>
          <a:prstGeom prst="wedgeRoundRectCallout">
            <a:avLst>
              <a:gd name="adj1" fmla="val -40988"/>
              <a:gd name="adj2" fmla="val -152288"/>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Concertation</a:t>
            </a:r>
            <a:endParaRPr lang="fr-CH" dirty="0"/>
          </a:p>
        </p:txBody>
      </p:sp>
      <p:sp>
        <p:nvSpPr>
          <p:cNvPr id="8" name="Rectangle à coins arrondis 7"/>
          <p:cNvSpPr/>
          <p:nvPr/>
        </p:nvSpPr>
        <p:spPr>
          <a:xfrm>
            <a:off x="7366910" y="5414280"/>
            <a:ext cx="1412421" cy="669473"/>
          </a:xfrm>
          <a:prstGeom prst="wedgeRoundRectCallout">
            <a:avLst>
              <a:gd name="adj1" fmla="val -19994"/>
              <a:gd name="adj2" fmla="val -165552"/>
              <a:gd name="adj3" fmla="val 16667"/>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CH" dirty="0" smtClean="0"/>
              <a:t>Budget participatif</a:t>
            </a:r>
            <a:endParaRPr lang="fr-CH" dirty="0"/>
          </a:p>
        </p:txBody>
      </p:sp>
      <p:sp>
        <p:nvSpPr>
          <p:cNvPr id="9" name="Rectangle à coins arrondis 8"/>
          <p:cNvSpPr/>
          <p:nvPr/>
        </p:nvSpPr>
        <p:spPr>
          <a:xfrm>
            <a:off x="1544194" y="5408836"/>
            <a:ext cx="1443481" cy="669473"/>
          </a:xfrm>
          <a:prstGeom prst="wedgeRoundRectCallout">
            <a:avLst>
              <a:gd name="adj1" fmla="val 26338"/>
              <a:gd name="adj2" fmla="val -155814"/>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Enquête</a:t>
            </a:r>
            <a:endParaRPr lang="fr-CH" dirty="0"/>
          </a:p>
        </p:txBody>
      </p:sp>
      <p:sp>
        <p:nvSpPr>
          <p:cNvPr id="11" name="Rectangle à coins arrondis 10"/>
          <p:cNvSpPr/>
          <p:nvPr/>
        </p:nvSpPr>
        <p:spPr>
          <a:xfrm>
            <a:off x="110911" y="6129335"/>
            <a:ext cx="1412421" cy="429758"/>
          </a:xfrm>
          <a:prstGeom prst="wedgeRoundRectCallout">
            <a:avLst>
              <a:gd name="adj1" fmla="val 24314"/>
              <a:gd name="adj2" fmla="val -46262"/>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www.ge.ch</a:t>
            </a:r>
            <a:endParaRPr lang="fr-CH" dirty="0"/>
          </a:p>
        </p:txBody>
      </p:sp>
      <p:sp>
        <p:nvSpPr>
          <p:cNvPr id="12" name="Rectangle à coins arrondis 11"/>
          <p:cNvSpPr/>
          <p:nvPr/>
        </p:nvSpPr>
        <p:spPr>
          <a:xfrm>
            <a:off x="1575254" y="6129335"/>
            <a:ext cx="1412421" cy="429758"/>
          </a:xfrm>
          <a:prstGeom prst="wedgeRoundRectCallout">
            <a:avLst>
              <a:gd name="adj1" fmla="val 24314"/>
              <a:gd name="adj2" fmla="val -46262"/>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Ge-2050</a:t>
            </a:r>
            <a:endParaRPr lang="fr-CH" dirty="0"/>
          </a:p>
        </p:txBody>
      </p:sp>
      <p:sp>
        <p:nvSpPr>
          <p:cNvPr id="13" name="Rectangle à coins arrondis 12"/>
          <p:cNvSpPr/>
          <p:nvPr/>
        </p:nvSpPr>
        <p:spPr>
          <a:xfrm>
            <a:off x="3039597" y="6129335"/>
            <a:ext cx="1547476" cy="429758"/>
          </a:xfrm>
          <a:prstGeom prst="wedgeRoundRectCallout">
            <a:avLst>
              <a:gd name="adj1" fmla="val 24314"/>
              <a:gd name="adj2" fmla="val -46262"/>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err="1" smtClean="0"/>
              <a:t>PolNum</a:t>
            </a:r>
            <a:endParaRPr lang="fr-CH" dirty="0"/>
          </a:p>
        </p:txBody>
      </p:sp>
      <p:sp>
        <p:nvSpPr>
          <p:cNvPr id="14" name="Rectangle à coins arrondis 13"/>
          <p:cNvSpPr/>
          <p:nvPr/>
        </p:nvSpPr>
        <p:spPr>
          <a:xfrm>
            <a:off x="4857751" y="6128771"/>
            <a:ext cx="1679122" cy="429758"/>
          </a:xfrm>
          <a:prstGeom prst="wedgeRoundRectCallout">
            <a:avLst>
              <a:gd name="adj1" fmla="val 24314"/>
              <a:gd name="adj2" fmla="val -46262"/>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Tram</a:t>
            </a:r>
            <a:endParaRPr lang="fr-CH" dirty="0"/>
          </a:p>
        </p:txBody>
      </p:sp>
      <p:sp>
        <p:nvSpPr>
          <p:cNvPr id="15" name="Rectangle à coins arrondis 14"/>
          <p:cNvSpPr/>
          <p:nvPr/>
        </p:nvSpPr>
        <p:spPr>
          <a:xfrm>
            <a:off x="7397552" y="6301612"/>
            <a:ext cx="317223" cy="214879"/>
          </a:xfrm>
          <a:prstGeom prst="wedgeRoundRectCallout">
            <a:avLst>
              <a:gd name="adj1" fmla="val 24314"/>
              <a:gd name="adj2" fmla="val -46262"/>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smtClean="0"/>
              <a:t>.</a:t>
            </a:r>
            <a:endParaRPr lang="fr-CH" dirty="0"/>
          </a:p>
        </p:txBody>
      </p:sp>
      <p:sp>
        <p:nvSpPr>
          <p:cNvPr id="16" name="Rectangle à coins arrondis 15"/>
          <p:cNvSpPr/>
          <p:nvPr/>
        </p:nvSpPr>
        <p:spPr>
          <a:xfrm>
            <a:off x="7400867" y="6585187"/>
            <a:ext cx="317223" cy="214879"/>
          </a:xfrm>
          <a:prstGeom prst="wedgeRoundRectCallout">
            <a:avLst>
              <a:gd name="adj1" fmla="val 24314"/>
              <a:gd name="adj2" fmla="val -46262"/>
              <a:gd name="adj3" fmla="val 16667"/>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CH" dirty="0" smtClean="0"/>
              <a:t>.</a:t>
            </a:r>
            <a:endParaRPr lang="fr-CH" dirty="0"/>
          </a:p>
        </p:txBody>
      </p:sp>
      <p:sp>
        <p:nvSpPr>
          <p:cNvPr id="5" name="ZoneTexte 4"/>
          <p:cNvSpPr txBox="1"/>
          <p:nvPr/>
        </p:nvSpPr>
        <p:spPr>
          <a:xfrm>
            <a:off x="7772932" y="6256200"/>
            <a:ext cx="1102747" cy="307777"/>
          </a:xfrm>
          <a:prstGeom prst="rect">
            <a:avLst/>
          </a:prstGeom>
          <a:solidFill>
            <a:schemeClr val="bg1"/>
          </a:solidFill>
        </p:spPr>
        <p:txBody>
          <a:bodyPr wrap="square" rtlCol="0">
            <a:spAutoFit/>
          </a:bodyPr>
          <a:lstStyle/>
          <a:p>
            <a:r>
              <a:rPr lang="fr-CH" sz="1400" dirty="0" smtClean="0"/>
              <a:t>Réalisé</a:t>
            </a:r>
          </a:p>
        </p:txBody>
      </p:sp>
      <p:sp>
        <p:nvSpPr>
          <p:cNvPr id="18" name="ZoneTexte 17"/>
          <p:cNvSpPr txBox="1"/>
          <p:nvPr/>
        </p:nvSpPr>
        <p:spPr>
          <a:xfrm>
            <a:off x="7779302" y="6551151"/>
            <a:ext cx="1102747" cy="307777"/>
          </a:xfrm>
          <a:prstGeom prst="rect">
            <a:avLst/>
          </a:prstGeom>
          <a:solidFill>
            <a:schemeClr val="bg1"/>
          </a:solidFill>
        </p:spPr>
        <p:txBody>
          <a:bodyPr wrap="square" rtlCol="0">
            <a:spAutoFit/>
          </a:bodyPr>
          <a:lstStyle/>
          <a:p>
            <a:r>
              <a:rPr lang="fr-CH" sz="1400" dirty="0" smtClean="0"/>
              <a:t>Possible</a:t>
            </a:r>
          </a:p>
        </p:txBody>
      </p:sp>
    </p:spTree>
    <p:extLst>
      <p:ext uri="{BB962C8B-B14F-4D97-AF65-F5344CB8AC3E}">
        <p14:creationId xmlns:p14="http://schemas.microsoft.com/office/powerpoint/2010/main" val="3062861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01018177"/>
              </p:ext>
            </p:extLst>
          </p:nvPr>
        </p:nvGraphicFramePr>
        <p:xfrm>
          <a:off x="457200" y="1400175"/>
          <a:ext cx="83248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371475" y="883920"/>
            <a:ext cx="6686550" cy="381000"/>
          </a:xfrm>
          <a:prstGeom prst="rect">
            <a:avLst/>
          </a:prstGeom>
          <a:noFill/>
        </p:spPr>
        <p:txBody>
          <a:bodyPr wrap="square" rtlCol="0">
            <a:spAutoFit/>
          </a:bodyPr>
          <a:lstStyle/>
          <a:p>
            <a:r>
              <a:rPr lang="fr-CH" dirty="0" smtClean="0"/>
              <a:t>Exemple de "Politique Numérique"</a:t>
            </a:r>
            <a:endParaRPr lang="fr-CH" dirty="0"/>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Une consultation est un processus</a:t>
            </a:r>
            <a:endParaRPr lang="fr-FR" sz="4000" b="1" dirty="0">
              <a:solidFill>
                <a:schemeClr val="bg1"/>
              </a:solidFill>
              <a:latin typeface="Calibri"/>
              <a:ea typeface="Arial Unicode MS" pitchFamily="34" charset="-128"/>
              <a:cs typeface="Arial Unicode MS" pitchFamily="34" charset="-128"/>
            </a:endParaRPr>
          </a:p>
        </p:txBody>
      </p:sp>
    </p:spTree>
    <p:extLst>
      <p:ext uri="{BB962C8B-B14F-4D97-AF65-F5344CB8AC3E}">
        <p14:creationId xmlns:p14="http://schemas.microsoft.com/office/powerpoint/2010/main" val="342135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Structure et résultats</a:t>
            </a:r>
            <a:endParaRPr lang="fr-FR" sz="4000" b="1" dirty="0">
              <a:solidFill>
                <a:schemeClr val="bg1"/>
              </a:solidFill>
              <a:latin typeface="Calibri"/>
              <a:ea typeface="Arial Unicode MS" pitchFamily="34" charset="-128"/>
              <a:cs typeface="Arial Unicode MS" pitchFamily="34" charset="-128"/>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9146"/>
            <a:ext cx="9144000" cy="5935058"/>
          </a:xfrm>
          <a:prstGeom prst="rect">
            <a:avLst/>
          </a:prstGeom>
        </p:spPr>
      </p:pic>
    </p:spTree>
    <p:extLst>
      <p:ext uri="{BB962C8B-B14F-4D97-AF65-F5344CB8AC3E}">
        <p14:creationId xmlns:p14="http://schemas.microsoft.com/office/powerpoint/2010/main" val="174847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2" descr="Genève Numérique"/>
          <p:cNvSpPr>
            <a:spLocks noChangeAspect="1" noChangeArrowheads="1"/>
          </p:cNvSpPr>
          <p:nvPr/>
        </p:nvSpPr>
        <p:spPr bwMode="auto">
          <a:xfrm>
            <a:off x="155575" y="-1417635"/>
            <a:ext cx="704850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0" tIns="45706" rIns="91410" bIns="45706" numCol="1" anchor="t" anchorCtr="0" compatLnSpc="1">
            <a:prstTxWarp prst="textNoShape">
              <a:avLst/>
            </a:prstTxWarp>
          </a:bodyPr>
          <a:lstStyle/>
          <a:p>
            <a:endParaRPr lang="fr-CH">
              <a:solidFill>
                <a:srgbClr val="000000"/>
              </a:solidFill>
            </a:endParaRPr>
          </a:p>
        </p:txBody>
      </p:sp>
      <p:sp>
        <p:nvSpPr>
          <p:cNvPr id="5" name="AutoShape 4" descr="Genève Numérique"/>
          <p:cNvSpPr>
            <a:spLocks noChangeAspect="1" noChangeArrowheads="1"/>
          </p:cNvSpPr>
          <p:nvPr/>
        </p:nvSpPr>
        <p:spPr bwMode="auto">
          <a:xfrm>
            <a:off x="307975" y="-1265235"/>
            <a:ext cx="704850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0" tIns="45706" rIns="91410" bIns="45706" numCol="1" anchor="t" anchorCtr="0" compatLnSpc="1">
            <a:prstTxWarp prst="textNoShape">
              <a:avLst/>
            </a:prstTxWarp>
          </a:bodyPr>
          <a:lstStyle/>
          <a:p>
            <a:endParaRPr lang="fr-CH">
              <a:solidFill>
                <a:srgbClr val="000000"/>
              </a:solidFill>
            </a:endParaRPr>
          </a:p>
        </p:txBody>
      </p:sp>
      <p:sp>
        <p:nvSpPr>
          <p:cNvPr id="3" name="AutoShape 2" descr="Accueil Meet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AutoShape 2" descr="blob:https://web.whatsapp.com/f3e143aa-565d-4a93-8079-1b64616f84c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
        <p:nvSpPr>
          <p:cNvPr id="9" name="ZoneTexte 8"/>
          <p:cNvSpPr txBox="1"/>
          <p:nvPr/>
        </p:nvSpPr>
        <p:spPr>
          <a:xfrm>
            <a:off x="6180914" y="6257925"/>
            <a:ext cx="2523448" cy="338554"/>
          </a:xfrm>
          <a:prstGeom prst="rect">
            <a:avLst/>
          </a:prstGeom>
          <a:noFill/>
        </p:spPr>
        <p:txBody>
          <a:bodyPr wrap="none" rtlCol="0">
            <a:spAutoFit/>
          </a:bodyPr>
          <a:lstStyle/>
          <a:p>
            <a:r>
              <a:rPr lang="fr-CH" sz="1600" i="1" dirty="0">
                <a:latin typeface="Trebuchet MS" pitchFamily="34" charset="0"/>
              </a:rPr>
              <a:t>https</a:t>
            </a:r>
            <a:r>
              <a:rPr lang="fr-CH" sz="1600" i="1" dirty="0" smtClean="0">
                <a:latin typeface="Trebuchet MS" pitchFamily="34" charset="0"/>
              </a:rPr>
              <a:t>://numerique.ge.ch</a:t>
            </a:r>
          </a:p>
        </p:txBody>
      </p:sp>
    </p:spTree>
    <p:extLst>
      <p:ext uri="{BB962C8B-B14F-4D97-AF65-F5344CB8AC3E}">
        <p14:creationId xmlns:p14="http://schemas.microsoft.com/office/powerpoint/2010/main" val="3940102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66284"/>
            <a:ext cx="8229600" cy="4373192"/>
          </a:xfrm>
        </p:spPr>
        <p:txBody>
          <a:bodyPr/>
          <a:lstStyle/>
          <a:p>
            <a:pPr>
              <a:spcBef>
                <a:spcPts val="1200"/>
              </a:spcBef>
            </a:pPr>
            <a:r>
              <a:rPr lang="fr-CH" sz="2400" dirty="0" smtClean="0"/>
              <a:t>Des points qui vous interpellent ?</a:t>
            </a:r>
            <a:endParaRPr lang="fr-CH" sz="2400" dirty="0"/>
          </a:p>
          <a:p>
            <a:pPr>
              <a:spcBef>
                <a:spcPts val="1200"/>
              </a:spcBef>
            </a:pPr>
            <a:r>
              <a:rPr lang="fr-CH" sz="2400" dirty="0" smtClean="0"/>
              <a:t>Déjà en mouvement ?</a:t>
            </a:r>
            <a:endParaRPr lang="fr-CH" sz="2400" dirty="0"/>
          </a:p>
          <a:p>
            <a:pPr>
              <a:spcBef>
                <a:spcPts val="1200"/>
              </a:spcBef>
            </a:pPr>
            <a:r>
              <a:rPr lang="fr-CH" sz="2400" dirty="0"/>
              <a:t>Qu’auriez-vous aimé y </a:t>
            </a:r>
            <a:r>
              <a:rPr lang="fr-CH" sz="2400" dirty="0" smtClean="0"/>
              <a:t>voir de plus </a:t>
            </a:r>
            <a:r>
              <a:rPr lang="fr-CH" sz="2400" dirty="0"/>
              <a:t>?</a:t>
            </a:r>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Discussion</a:t>
            </a:r>
            <a:endParaRPr lang="fr-FR" sz="4000" b="1" dirty="0">
              <a:solidFill>
                <a:schemeClr val="bg1"/>
              </a:solidFill>
              <a:latin typeface="Calibri"/>
              <a:ea typeface="Arial Unicode MS" pitchFamily="34" charset="-128"/>
              <a:cs typeface="Arial Unicode MS" pitchFamily="34" charset="-128"/>
            </a:endParaRPr>
          </a:p>
        </p:txBody>
      </p:sp>
      <p:pic>
        <p:nvPicPr>
          <p:cNvPr id="1026" name="Picture 2" descr="RÃ©sultat de recherche d'images pour &quot;discuss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49125"/>
            <a:ext cx="3381374" cy="31136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122570" y="1026362"/>
            <a:ext cx="1928733" cy="1569660"/>
          </a:xfrm>
          <a:prstGeom prst="rect">
            <a:avLst/>
          </a:prstGeom>
          <a:noFill/>
        </p:spPr>
        <p:txBody>
          <a:bodyPr wrap="none" rtlCol="0">
            <a:spAutoFit/>
          </a:bodyPr>
          <a:lstStyle/>
          <a:p>
            <a:r>
              <a:rPr lang="fr-CH" sz="9600" dirty="0" smtClean="0">
                <a:latin typeface="Trebuchet MS" pitchFamily="34" charset="0"/>
              </a:rPr>
              <a:t>30’</a:t>
            </a:r>
          </a:p>
        </p:txBody>
      </p:sp>
    </p:spTree>
    <p:extLst>
      <p:ext uri="{BB962C8B-B14F-4D97-AF65-F5344CB8AC3E}">
        <p14:creationId xmlns:p14="http://schemas.microsoft.com/office/powerpoint/2010/main" val="401366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7058"/>
            <a:ext cx="8229600" cy="5400356"/>
          </a:xfrm>
        </p:spPr>
        <p:txBody>
          <a:bodyPr/>
          <a:lstStyle/>
          <a:p>
            <a:pPr>
              <a:spcBef>
                <a:spcPts val="1200"/>
              </a:spcBef>
            </a:pPr>
            <a:r>
              <a:rPr lang="fr-CH" sz="2400" dirty="0" smtClean="0"/>
              <a:t>Inscrit à l’agenda politique (programme de législature)</a:t>
            </a:r>
          </a:p>
          <a:p>
            <a:pPr>
              <a:spcBef>
                <a:spcPts val="1200"/>
              </a:spcBef>
            </a:pPr>
            <a:r>
              <a:rPr lang="fr-CH" sz="2400" dirty="0" smtClean="0"/>
              <a:t>Constitution de la </a:t>
            </a:r>
            <a:r>
              <a:rPr lang="fr-CH" sz="2400" dirty="0" err="1" smtClean="0"/>
              <a:t>DelNum</a:t>
            </a:r>
            <a:endParaRPr lang="fr-CH" sz="2400" dirty="0" smtClean="0"/>
          </a:p>
          <a:p>
            <a:pPr>
              <a:spcBef>
                <a:spcPts val="1200"/>
              </a:spcBef>
            </a:pPr>
            <a:r>
              <a:rPr lang="fr-CH" sz="2400" dirty="0" smtClean="0"/>
              <a:t>Prise de conscience, légitimation, émulation</a:t>
            </a:r>
          </a:p>
          <a:p>
            <a:pPr>
              <a:spcBef>
                <a:spcPts val="1200"/>
              </a:spcBef>
            </a:pPr>
            <a:r>
              <a:rPr lang="fr-CH" sz="2400" dirty="0" smtClean="0"/>
              <a:t>Groupe de travail sur la consultation publique</a:t>
            </a:r>
          </a:p>
          <a:p>
            <a:pPr>
              <a:spcBef>
                <a:spcPts val="1200"/>
              </a:spcBef>
            </a:pPr>
            <a:r>
              <a:rPr lang="fr-CH" sz="2400" dirty="0" smtClean="0"/>
              <a:t>Convention avec le monde académique local</a:t>
            </a:r>
          </a:p>
          <a:p>
            <a:pPr>
              <a:spcBef>
                <a:spcPts val="1200"/>
              </a:spcBef>
            </a:pPr>
            <a:r>
              <a:rPr lang="fr-CH" sz="2400" dirty="0" smtClean="0"/>
              <a:t>Plateforme de participation Etat</a:t>
            </a:r>
          </a:p>
          <a:p>
            <a:pPr>
              <a:spcBef>
                <a:spcPts val="1200"/>
              </a:spcBef>
            </a:pPr>
            <a:endParaRPr lang="fr-CH" sz="2400" dirty="0" smtClean="0"/>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Résultats indirects</a:t>
            </a:r>
            <a:endParaRPr lang="fr-FR" sz="4000" b="1" dirty="0">
              <a:solidFill>
                <a:schemeClr val="bg1"/>
              </a:solidFill>
              <a:latin typeface="Calibri"/>
              <a:ea typeface="Arial Unicode MS" pitchFamily="34" charset="-128"/>
              <a:cs typeface="Arial Unicode MS" pitchFamily="34" charset="-128"/>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789" y="4000500"/>
            <a:ext cx="2172863" cy="27432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3681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7058"/>
            <a:ext cx="8229600" cy="5400356"/>
          </a:xfrm>
        </p:spPr>
        <p:txBody>
          <a:bodyPr/>
          <a:lstStyle/>
          <a:p>
            <a:pPr marL="457200" indent="-457200">
              <a:spcBef>
                <a:spcPts val="1200"/>
              </a:spcBef>
              <a:buFont typeface="+mj-lt"/>
              <a:buAutoNum type="arabicPeriod"/>
            </a:pPr>
            <a:r>
              <a:rPr lang="fr-CH" sz="2400" dirty="0" smtClean="0"/>
              <a:t>Mise </a:t>
            </a:r>
            <a:r>
              <a:rPr lang="fr-CH" sz="2400" dirty="0"/>
              <a:t>en place de nouveaux mandats ;</a:t>
            </a:r>
          </a:p>
          <a:p>
            <a:pPr marL="457200" indent="-457200">
              <a:spcBef>
                <a:spcPts val="1200"/>
              </a:spcBef>
              <a:buFont typeface="+mj-lt"/>
              <a:buAutoNum type="arabicPeriod"/>
            </a:pPr>
            <a:r>
              <a:rPr lang="fr-CH" sz="2400" dirty="0" smtClean="0"/>
              <a:t>Collaborations </a:t>
            </a:r>
            <a:r>
              <a:rPr lang="fr-CH" sz="2400" dirty="0"/>
              <a:t>dans le cadre de projets de recherche cantonaux, nationaux ou internationaux ;</a:t>
            </a:r>
          </a:p>
          <a:p>
            <a:pPr marL="457200" indent="-457200">
              <a:spcBef>
                <a:spcPts val="1200"/>
              </a:spcBef>
              <a:buFont typeface="+mj-lt"/>
              <a:buAutoNum type="arabicPeriod"/>
            </a:pPr>
            <a:r>
              <a:rPr lang="fr-CH" sz="2400" dirty="0" smtClean="0"/>
              <a:t>Collaborations </a:t>
            </a:r>
            <a:r>
              <a:rPr lang="fr-CH" sz="2400" dirty="0"/>
              <a:t>dans le cadre d'expérimentations de l'Etat ;</a:t>
            </a:r>
          </a:p>
          <a:p>
            <a:pPr marL="457200" indent="-457200">
              <a:spcBef>
                <a:spcPts val="1200"/>
              </a:spcBef>
              <a:buFont typeface="+mj-lt"/>
              <a:buAutoNum type="arabicPeriod"/>
            </a:pPr>
            <a:r>
              <a:rPr lang="fr-CH" sz="2400" dirty="0" smtClean="0"/>
              <a:t>Evolution </a:t>
            </a:r>
            <a:r>
              <a:rPr lang="fr-CH" sz="2400" dirty="0"/>
              <a:t>constante des formations initiales et continues ;</a:t>
            </a:r>
          </a:p>
          <a:p>
            <a:pPr marL="457200" indent="-457200">
              <a:spcBef>
                <a:spcPts val="1200"/>
              </a:spcBef>
              <a:buFont typeface="+mj-lt"/>
              <a:buAutoNum type="arabicPeriod"/>
            </a:pPr>
            <a:r>
              <a:rPr lang="fr-CH" sz="2400" dirty="0" smtClean="0"/>
              <a:t>Participation </a:t>
            </a:r>
            <a:r>
              <a:rPr lang="fr-CH" sz="2400" dirty="0"/>
              <a:t>de collaborateurs de l'Etat à des formations continues des hautes écoles (formés ou formateurs), à des formations dédiées et à la diffusion des expertises </a:t>
            </a:r>
            <a:r>
              <a:rPr lang="fr-CH" sz="2400" dirty="0" smtClean="0"/>
              <a:t>;</a:t>
            </a:r>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Convention-cadre 1/2</a:t>
            </a:r>
            <a:endParaRPr lang="fr-FR" sz="4000" b="1" dirty="0">
              <a:solidFill>
                <a:schemeClr val="bg1"/>
              </a:solidFill>
              <a:latin typeface="Calibri"/>
              <a:ea typeface="Arial Unicode MS" pitchFamily="34" charset="-128"/>
              <a:cs typeface="Arial Unicode MS" pitchFamily="34" charset="-128"/>
            </a:endParaRPr>
          </a:p>
        </p:txBody>
      </p:sp>
      <p:sp>
        <p:nvSpPr>
          <p:cNvPr id="4" name="AutoShape 2" descr="UniversitÃ© de GenÃ¨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80" y="6069448"/>
            <a:ext cx="1333500" cy="478259"/>
          </a:xfrm>
          <a:prstGeom prst="rect">
            <a:avLst/>
          </a:prstGeom>
        </p:spPr>
      </p:pic>
      <p:pic>
        <p:nvPicPr>
          <p:cNvPr id="1030" name="Picture 6" descr="https://tse2.mm.bing.net/th?id=OIP.ygaiLOQSS2K5LSmVLmQgzwHaD2&amp;pid=A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350" y="5942602"/>
            <a:ext cx="1770061" cy="918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OGOFRUTI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127" y="6005582"/>
            <a:ext cx="773947" cy="6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8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9203"/>
            <a:ext cx="8229600" cy="4525963"/>
          </a:xfrm>
        </p:spPr>
        <p:txBody>
          <a:bodyPr/>
          <a:lstStyle/>
          <a:p>
            <a:r>
              <a:rPr lang="fr-CH" dirty="0" smtClean="0"/>
              <a:t>Objectif : renforcer collaboration administration et monde académique</a:t>
            </a:r>
          </a:p>
          <a:p>
            <a:pPr lvl="1"/>
            <a:r>
              <a:rPr lang="fr-CH" sz="2200" dirty="0" smtClean="0"/>
              <a:t>Collaborations et expérimentations dans </a:t>
            </a:r>
            <a:r>
              <a:rPr lang="fr-CH" sz="2200" dirty="0"/>
              <a:t>le cadre de projets de recherche cantonaux, nationaux ou internationaux </a:t>
            </a:r>
            <a:r>
              <a:rPr lang="fr-CH" sz="2200" dirty="0" smtClean="0"/>
              <a:t>;</a:t>
            </a:r>
          </a:p>
          <a:p>
            <a:pPr lvl="1"/>
            <a:r>
              <a:rPr lang="fr-CH" sz="2400" dirty="0" smtClean="0"/>
              <a:t>Evolution </a:t>
            </a:r>
            <a:r>
              <a:rPr lang="fr-CH" sz="2400" dirty="0"/>
              <a:t>constante des formations initiales et continues </a:t>
            </a:r>
            <a:r>
              <a:rPr lang="fr-CH" sz="2400" dirty="0" smtClean="0"/>
              <a:t>;</a:t>
            </a:r>
          </a:p>
          <a:p>
            <a:pPr lvl="1"/>
            <a:r>
              <a:rPr lang="fr-CH" sz="2400" dirty="0" smtClean="0"/>
              <a:t>Places de stage</a:t>
            </a:r>
          </a:p>
          <a:p>
            <a:pPr lvl="1"/>
            <a:r>
              <a:rPr lang="fr-CH" sz="2400" dirty="0" smtClean="0"/>
              <a:t>Evènement communs</a:t>
            </a:r>
            <a:endParaRPr lang="fr-CH" sz="2400" dirty="0"/>
          </a:p>
          <a:p>
            <a:pPr lvl="1"/>
            <a:endParaRPr lang="fr-CH" dirty="0" smtClean="0"/>
          </a:p>
          <a:p>
            <a:r>
              <a:rPr lang="fr-CH" dirty="0" smtClean="0"/>
              <a:t>Bilan après une année : mitigé</a:t>
            </a:r>
            <a:endParaRPr lang="fr-CH"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80" y="6069448"/>
            <a:ext cx="1333500" cy="478259"/>
          </a:xfrm>
          <a:prstGeom prst="rect">
            <a:avLst/>
          </a:prstGeom>
        </p:spPr>
      </p:pic>
      <p:pic>
        <p:nvPicPr>
          <p:cNvPr id="5" name="Picture 6" descr="https://tse2.mm.bing.net/th?id=OIP.ygaiLOQSS2K5LSmVLmQgzwHaD2&amp;pid=A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5942602"/>
            <a:ext cx="1770061" cy="918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FRUTI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127" y="6005582"/>
            <a:ext cx="773947" cy="6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Convention-cadre</a:t>
            </a:r>
            <a:endParaRPr lang="fr-FR" sz="4000" b="1" dirty="0">
              <a:solidFill>
                <a:schemeClr val="bg1"/>
              </a:solidFill>
              <a:latin typeface="Calibri"/>
              <a:ea typeface="Arial Unicode MS" pitchFamily="34" charset="-128"/>
              <a:cs typeface="Arial Unicode MS" pitchFamily="34" charset="-128"/>
            </a:endParaRPr>
          </a:p>
        </p:txBody>
      </p:sp>
    </p:spTree>
    <p:extLst>
      <p:ext uri="{BB962C8B-B14F-4D97-AF65-F5344CB8AC3E}">
        <p14:creationId xmlns:p14="http://schemas.microsoft.com/office/powerpoint/2010/main" val="238697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7058"/>
            <a:ext cx="8229600" cy="5400356"/>
          </a:xfrm>
        </p:spPr>
        <p:txBody>
          <a:bodyPr/>
          <a:lstStyle/>
          <a:p>
            <a:pPr marL="457200" indent="-457200">
              <a:spcBef>
                <a:spcPts val="1200"/>
              </a:spcBef>
              <a:buFont typeface="+mj-lt"/>
              <a:buAutoNum type="arabicPeriod" startAt="6"/>
            </a:pPr>
            <a:r>
              <a:rPr lang="fr-CH" sz="2400" dirty="0" smtClean="0"/>
              <a:t>Collaborations </a:t>
            </a:r>
            <a:r>
              <a:rPr lang="fr-CH" sz="2400" dirty="0"/>
              <a:t>avec des étudiants, notamment sur des sujets de travaux de diplôme ;</a:t>
            </a:r>
          </a:p>
          <a:p>
            <a:pPr marL="457200" indent="-457200">
              <a:spcBef>
                <a:spcPts val="1200"/>
              </a:spcBef>
              <a:buFont typeface="+mj-lt"/>
              <a:buAutoNum type="arabicPeriod" startAt="6"/>
            </a:pPr>
            <a:r>
              <a:rPr lang="fr-CH" sz="2400" dirty="0" smtClean="0"/>
              <a:t>Mise </a:t>
            </a:r>
            <a:r>
              <a:rPr lang="fr-CH" sz="2400" dirty="0"/>
              <a:t>à disposition de places de stage ;</a:t>
            </a:r>
          </a:p>
          <a:p>
            <a:pPr marL="457200" indent="-457200">
              <a:spcBef>
                <a:spcPts val="1200"/>
              </a:spcBef>
              <a:buFont typeface="+mj-lt"/>
              <a:buAutoNum type="arabicPeriod" startAt="6"/>
            </a:pPr>
            <a:r>
              <a:rPr lang="fr-CH" sz="2400" dirty="0" smtClean="0"/>
              <a:t>Collaborations </a:t>
            </a:r>
            <a:r>
              <a:rPr lang="fr-CH" sz="2400" dirty="0"/>
              <a:t>avec des jeunes entreprises ou des projets innovants dans le domaine du numérique ;</a:t>
            </a:r>
          </a:p>
          <a:p>
            <a:pPr marL="457200" indent="-457200">
              <a:spcBef>
                <a:spcPts val="1200"/>
              </a:spcBef>
              <a:buFont typeface="+mj-lt"/>
              <a:buAutoNum type="arabicPeriod" startAt="6"/>
            </a:pPr>
            <a:r>
              <a:rPr lang="fr-CH" sz="2400" dirty="0" smtClean="0"/>
              <a:t>Mise </a:t>
            </a:r>
            <a:r>
              <a:rPr lang="fr-CH" sz="2400" dirty="0"/>
              <a:t>en place d'évènements ;</a:t>
            </a:r>
          </a:p>
          <a:p>
            <a:pPr marL="457200" indent="-457200">
              <a:spcBef>
                <a:spcPts val="1200"/>
              </a:spcBef>
              <a:buFont typeface="+mj-lt"/>
              <a:buAutoNum type="arabicPeriod" startAt="6"/>
            </a:pPr>
            <a:r>
              <a:rPr lang="fr-CH" sz="2400" dirty="0" smtClean="0"/>
              <a:t>Collaboration </a:t>
            </a:r>
            <a:r>
              <a:rPr lang="fr-CH" sz="2400" dirty="0"/>
              <a:t>dans le domaine des infrastructures numériques.</a:t>
            </a:r>
          </a:p>
          <a:p>
            <a:pPr>
              <a:spcBef>
                <a:spcPts val="1200"/>
              </a:spcBef>
            </a:pPr>
            <a:endParaRPr lang="fr-CH" sz="2400" dirty="0" smtClean="0"/>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Convention-cadre 2/2</a:t>
            </a:r>
            <a:endParaRPr lang="fr-FR" sz="4000" b="1" dirty="0">
              <a:solidFill>
                <a:schemeClr val="bg1"/>
              </a:solidFill>
              <a:latin typeface="Calibri"/>
              <a:ea typeface="Arial Unicode MS" pitchFamily="34" charset="-128"/>
              <a:cs typeface="Arial Unicode MS" pitchFamily="34" charset="-128"/>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80" y="6069448"/>
            <a:ext cx="1333500" cy="478259"/>
          </a:xfrm>
          <a:prstGeom prst="rect">
            <a:avLst/>
          </a:prstGeom>
        </p:spPr>
      </p:pic>
      <p:pic>
        <p:nvPicPr>
          <p:cNvPr id="6" name="Picture 6" descr="https://tse2.mm.bing.net/th?id=OIP.ygaiLOQSS2K5LSmVLmQgzwHaD2&amp;pid=A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350" y="5942602"/>
            <a:ext cx="1770061" cy="91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LOGOFRUTI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127" y="6005582"/>
            <a:ext cx="773947" cy="6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72440" y="6126480"/>
            <a:ext cx="3171061" cy="338554"/>
          </a:xfrm>
          <a:prstGeom prst="rect">
            <a:avLst/>
          </a:prstGeom>
          <a:noFill/>
        </p:spPr>
        <p:txBody>
          <a:bodyPr wrap="none" rtlCol="0">
            <a:spAutoFit/>
          </a:bodyPr>
          <a:lstStyle/>
          <a:p>
            <a:r>
              <a:rPr lang="fr-CH" sz="1600" u="sng" dirty="0" smtClean="0">
                <a:latin typeface="Trebuchet MS" pitchFamily="34" charset="0"/>
              </a:rPr>
              <a:t>Contact</a:t>
            </a:r>
            <a:r>
              <a:rPr lang="fr-CH" sz="1600" dirty="0" smtClean="0">
                <a:latin typeface="Trebuchet MS" pitchFamily="34" charset="0"/>
              </a:rPr>
              <a:t>: </a:t>
            </a:r>
            <a:r>
              <a:rPr lang="fr-CH" sz="1600" dirty="0" smtClean="0">
                <a:latin typeface="Trebuchet MS" pitchFamily="34" charset="0"/>
                <a:hlinkClick r:id="rId6"/>
              </a:rPr>
              <a:t>geneve.lab@etat.ge.ch</a:t>
            </a:r>
            <a:endParaRPr lang="fr-CH" sz="1600" dirty="0" smtClean="0">
              <a:latin typeface="Trebuchet MS" pitchFamily="34" charset="0"/>
            </a:endParaRPr>
          </a:p>
        </p:txBody>
      </p:sp>
    </p:spTree>
    <p:extLst>
      <p:ext uri="{BB962C8B-B14F-4D97-AF65-F5344CB8AC3E}">
        <p14:creationId xmlns:p14="http://schemas.microsoft.com/office/powerpoint/2010/main" val="183140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54178"/>
            <a:ext cx="8229600" cy="3104462"/>
          </a:xfrm>
        </p:spPr>
        <p:txBody>
          <a:bodyPr/>
          <a:lstStyle/>
          <a:p>
            <a:pPr>
              <a:spcBef>
                <a:spcPts val="1200"/>
              </a:spcBef>
            </a:pPr>
            <a:r>
              <a:rPr lang="fr-CH" sz="2400" dirty="0" smtClean="0"/>
              <a:t>Intégration d'une plateforme de participation citoyenne dans notre infrastructure</a:t>
            </a:r>
          </a:p>
          <a:p>
            <a:pPr>
              <a:spcBef>
                <a:spcPts val="1200"/>
              </a:spcBef>
            </a:pPr>
            <a:r>
              <a:rPr lang="fr-CH" sz="2400" dirty="0" smtClean="0"/>
              <a:t>Solution Open Source</a:t>
            </a:r>
          </a:p>
          <a:p>
            <a:pPr>
              <a:spcBef>
                <a:spcPts val="1200"/>
              </a:spcBef>
            </a:pPr>
            <a:r>
              <a:rPr lang="fr-CH" sz="2400" dirty="0"/>
              <a:t>A disposition </a:t>
            </a:r>
            <a:r>
              <a:rPr lang="fr-CH" sz="2400" dirty="0" smtClean="0"/>
              <a:t>de tous les offices dès 2020</a:t>
            </a:r>
          </a:p>
          <a:p>
            <a:pPr>
              <a:spcBef>
                <a:spcPts val="1200"/>
              </a:spcBef>
            </a:pPr>
            <a:r>
              <a:rPr lang="fr-CH" sz="2400" dirty="0"/>
              <a:t>A disposition</a:t>
            </a:r>
            <a:r>
              <a:rPr lang="fr-CH" sz="2400" dirty="0" smtClean="0"/>
              <a:t> des communes</a:t>
            </a:r>
          </a:p>
          <a:p>
            <a:pPr>
              <a:spcBef>
                <a:spcPts val="1200"/>
              </a:spcBef>
            </a:pPr>
            <a:r>
              <a:rPr lang="fr-CH" sz="2400" dirty="0" smtClean="0"/>
              <a:t>A disposition du Grand Etat</a:t>
            </a:r>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Plateforme de consultation Etat</a:t>
            </a:r>
            <a:endParaRPr lang="fr-FR" sz="4000" b="1" dirty="0">
              <a:solidFill>
                <a:schemeClr val="bg1"/>
              </a:solidFill>
              <a:latin typeface="Calibri"/>
              <a:ea typeface="Arial Unicode MS" pitchFamily="34" charset="-128"/>
              <a:cs typeface="Arial Unicode MS" pitchFamily="34" charset="-128"/>
            </a:endParaRPr>
          </a:p>
        </p:txBody>
      </p:sp>
      <p:pic>
        <p:nvPicPr>
          <p:cNvPr id="4" name="Image 3"/>
          <p:cNvPicPr>
            <a:picLocks noChangeAspect="1"/>
          </p:cNvPicPr>
          <p:nvPr/>
        </p:nvPicPr>
        <p:blipFill>
          <a:blip r:embed="rId3"/>
          <a:stretch>
            <a:fillRect/>
          </a:stretch>
        </p:blipFill>
        <p:spPr>
          <a:xfrm>
            <a:off x="4291965" y="4502185"/>
            <a:ext cx="4394835" cy="2193890"/>
          </a:xfrm>
          <a:prstGeom prst="rect">
            <a:avLst/>
          </a:prstGeom>
        </p:spPr>
      </p:pic>
    </p:spTree>
    <p:extLst>
      <p:ext uri="{BB962C8B-B14F-4D97-AF65-F5344CB8AC3E}">
        <p14:creationId xmlns:p14="http://schemas.microsoft.com/office/powerpoint/2010/main" val="3323678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7058"/>
            <a:ext cx="8229600" cy="5068517"/>
          </a:xfrm>
        </p:spPr>
        <p:txBody>
          <a:bodyPr/>
          <a:lstStyle/>
          <a:p>
            <a:pPr>
              <a:spcBef>
                <a:spcPts val="1200"/>
              </a:spcBef>
            </a:pPr>
            <a:r>
              <a:rPr lang="fr-CH" sz="2400" dirty="0" smtClean="0"/>
              <a:t>Constitutifs du numérique</a:t>
            </a:r>
          </a:p>
          <a:p>
            <a:pPr>
              <a:spcBef>
                <a:spcPts val="1200"/>
              </a:spcBef>
            </a:pPr>
            <a:r>
              <a:rPr lang="fr-CH" sz="2400" dirty="0" smtClean="0"/>
              <a:t>Nouvelles manière de faire</a:t>
            </a:r>
          </a:p>
          <a:p>
            <a:pPr>
              <a:spcBef>
                <a:spcPts val="1200"/>
              </a:spcBef>
            </a:pPr>
            <a:r>
              <a:rPr lang="fr-CH" sz="2400" dirty="0" smtClean="0"/>
              <a:t>Pour appuyer l’action de l’administration</a:t>
            </a:r>
          </a:p>
          <a:p>
            <a:pPr>
              <a:spcBef>
                <a:spcPts val="1200"/>
              </a:spcBef>
            </a:pPr>
            <a:r>
              <a:rPr lang="fr-CH" sz="2400" dirty="0" smtClean="0"/>
              <a:t>Dans une perspective équilibrée et cohérente</a:t>
            </a:r>
          </a:p>
          <a:p>
            <a:pPr marL="0" indent="0">
              <a:spcBef>
                <a:spcPts val="1200"/>
              </a:spcBef>
              <a:buNone/>
            </a:pPr>
            <a:endParaRPr lang="fr-CH" sz="2400" dirty="0"/>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5 principes pour aller de l’avant</a:t>
            </a:r>
            <a:endParaRPr lang="fr-FR" sz="4000" b="1" dirty="0">
              <a:solidFill>
                <a:schemeClr val="bg1"/>
              </a:solidFill>
              <a:latin typeface="Calibri"/>
              <a:ea typeface="Arial Unicode MS" pitchFamily="34" charset="-128"/>
              <a:cs typeface="Arial Unicode MS" pitchFamily="34" charset="-128"/>
            </a:endParaRPr>
          </a:p>
        </p:txBody>
      </p:sp>
      <p:grpSp>
        <p:nvGrpSpPr>
          <p:cNvPr id="10" name="Groupe 9"/>
          <p:cNvGrpSpPr/>
          <p:nvPr/>
        </p:nvGrpSpPr>
        <p:grpSpPr>
          <a:xfrm>
            <a:off x="661987" y="4205287"/>
            <a:ext cx="7810500" cy="1343025"/>
            <a:chOff x="461962" y="4100512"/>
            <a:chExt cx="7810500" cy="1343025"/>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 y="4100512"/>
              <a:ext cx="1381125" cy="134302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406" y="4110037"/>
              <a:ext cx="1362075" cy="132397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144" y="4114799"/>
              <a:ext cx="1343025" cy="131445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114799"/>
              <a:ext cx="1343025" cy="1314450"/>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487" y="4124324"/>
              <a:ext cx="1323975" cy="1295400"/>
            </a:xfrm>
            <a:prstGeom prst="rect">
              <a:avLst/>
            </a:prstGeom>
          </p:spPr>
        </p:pic>
      </p:grpSp>
      <p:sp>
        <p:nvSpPr>
          <p:cNvPr id="4" name="ZoneTexte 3"/>
          <p:cNvSpPr txBox="1"/>
          <p:nvPr/>
        </p:nvSpPr>
        <p:spPr>
          <a:xfrm>
            <a:off x="6662065" y="6335486"/>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p55</a:t>
            </a:r>
          </a:p>
        </p:txBody>
      </p:sp>
    </p:spTree>
    <p:extLst>
      <p:ext uri="{BB962C8B-B14F-4D97-AF65-F5344CB8AC3E}">
        <p14:creationId xmlns:p14="http://schemas.microsoft.com/office/powerpoint/2010/main" val="3204298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5 principes pour aller de l’avant</a:t>
            </a:r>
            <a:endParaRPr lang="fr-FR" sz="4000" b="1" dirty="0">
              <a:solidFill>
                <a:schemeClr val="bg1"/>
              </a:solidFill>
              <a:latin typeface="Calibri"/>
              <a:ea typeface="Arial Unicode MS" pitchFamily="34" charset="-128"/>
              <a:cs typeface="Arial Unicode MS" pitchFamily="34" charset="-128"/>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615"/>
            <a:ext cx="9144000" cy="5901070"/>
          </a:xfrm>
          <a:prstGeom prst="rect">
            <a:avLst/>
          </a:prstGeom>
        </p:spPr>
      </p:pic>
    </p:spTree>
    <p:extLst>
      <p:ext uri="{BB962C8B-B14F-4D97-AF65-F5344CB8AC3E}">
        <p14:creationId xmlns:p14="http://schemas.microsoft.com/office/powerpoint/2010/main" val="1389803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a:solidFill>
                  <a:schemeClr val="bg1"/>
                </a:solidFill>
                <a:latin typeface="Calibri"/>
                <a:ea typeface="Arial Unicode MS" pitchFamily="34" charset="-128"/>
                <a:cs typeface="Arial Unicode MS" pitchFamily="34" charset="-128"/>
              </a:rPr>
              <a:t>A</a:t>
            </a:r>
            <a:r>
              <a:rPr lang="fr-CH" sz="4000" b="1" dirty="0" smtClean="0">
                <a:solidFill>
                  <a:schemeClr val="bg1"/>
                </a:solidFill>
                <a:latin typeface="Calibri"/>
                <a:ea typeface="Arial Unicode MS" pitchFamily="34" charset="-128"/>
                <a:cs typeface="Arial Unicode MS" pitchFamily="34" charset="-128"/>
              </a:rPr>
              <a:t>pproche centrée usagers</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2"/>
          <p:cNvSpPr>
            <a:spLocks noGrp="1"/>
          </p:cNvSpPr>
          <p:nvPr>
            <p:ph idx="1"/>
          </p:nvPr>
        </p:nvSpPr>
        <p:spPr>
          <a:xfrm>
            <a:off x="238125" y="4192552"/>
            <a:ext cx="8667749" cy="1914526"/>
          </a:xfrm>
          <a:ln>
            <a:solidFill>
              <a:schemeClr val="bg1">
                <a:lumMod val="65000"/>
              </a:schemeClr>
            </a:solidFill>
          </a:ln>
        </p:spPr>
        <p:txBody>
          <a:bodyPr lIns="180000" tIns="108000" rIns="180000" bIns="108000"/>
          <a:lstStyle/>
          <a:p>
            <a:pPr>
              <a:spcBef>
                <a:spcPts val="900"/>
              </a:spcBef>
            </a:pPr>
            <a:r>
              <a:rPr lang="fr-CH" sz="2200" dirty="0" smtClean="0"/>
              <a:t>Impliquer les usagers dans l’amélioration et la </a:t>
            </a:r>
            <a:r>
              <a:rPr lang="fr-CH" sz="2200" dirty="0" err="1" smtClean="0"/>
              <a:t>co</a:t>
            </a:r>
            <a:r>
              <a:rPr lang="fr-CH" sz="2200" dirty="0" smtClean="0"/>
              <a:t>-construction de nouveaux services </a:t>
            </a:r>
          </a:p>
          <a:p>
            <a:pPr>
              <a:spcBef>
                <a:spcPts val="900"/>
              </a:spcBef>
            </a:pPr>
            <a:r>
              <a:rPr lang="fr-CH" sz="2200" dirty="0" smtClean="0"/>
              <a:t>Simplifier pour les usagers plutôt que pour l’administration</a:t>
            </a:r>
          </a:p>
          <a:p>
            <a:pPr>
              <a:spcBef>
                <a:spcPts val="900"/>
              </a:spcBef>
            </a:pPr>
            <a:r>
              <a:rPr lang="fr-CH" sz="2200" dirty="0" smtClean="0"/>
              <a:t>Considérer l’utilisabilité et l’ergonomie comme une priorité</a:t>
            </a:r>
          </a:p>
        </p:txBody>
      </p:sp>
      <p:sp>
        <p:nvSpPr>
          <p:cNvPr id="7" name="Espace réservé du contenu 2"/>
          <p:cNvSpPr txBox="1">
            <a:spLocks/>
          </p:cNvSpPr>
          <p:nvPr/>
        </p:nvSpPr>
        <p:spPr bwMode="auto">
          <a:xfrm>
            <a:off x="238125" y="1316002"/>
            <a:ext cx="8667749" cy="2305050"/>
          </a:xfrm>
          <a:prstGeom prst="rect">
            <a:avLst/>
          </a:prstGeom>
          <a:solidFill>
            <a:srgbClr val="599EA3">
              <a:alpha val="18000"/>
            </a:srgbClr>
          </a:solidFill>
          <a:ln w="25400">
            <a:solidFill>
              <a:schemeClr val="bg1">
                <a:lumMod val="65000"/>
              </a:schemeClr>
            </a:solidFill>
          </a:ln>
          <a:effectLst/>
          <a:extLst>
            <a:ext uri="{FAA26D3D-D897-4be2-8F04-BA451C77F1D7}">
              <ma14:placeholderFlag xmlns="" xmlns:ma14="http://schemas.microsoft.com/office/mac/drawingml/2011/main" val="1"/>
            </a:ext>
          </a:extLst>
        </p:spPr>
        <p:txBody>
          <a:bodyPr vert="horz" wrap="square" lIns="180000" tIns="108000" rIns="180000" bIns="108000" numCol="1" anchor="t" anchorCtr="0" compatLnSpc="1">
            <a:prstTxWarp prst="textNoShape">
              <a:avLst/>
            </a:prstTxWarp>
          </a:bodyPr>
          <a:lst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a:lstStyle>
          <a:p>
            <a:pPr marL="0" indent="0">
              <a:spcBef>
                <a:spcPts val="900"/>
              </a:spcBef>
              <a:buNone/>
            </a:pPr>
            <a:r>
              <a:rPr lang="fr-CH" sz="2400" kern="0" dirty="0"/>
              <a:t>L’Etat conçoit des prestations </a:t>
            </a:r>
            <a:r>
              <a:rPr lang="fr-CH" sz="2400" kern="0" dirty="0" smtClean="0"/>
              <a:t>répondant aux </a:t>
            </a:r>
            <a:r>
              <a:rPr lang="fr-CH" sz="2400" kern="0" dirty="0"/>
              <a:t>attentes </a:t>
            </a:r>
            <a:r>
              <a:rPr lang="fr-CH" sz="2400" kern="0" dirty="0" smtClean="0"/>
              <a:t/>
            </a:r>
            <a:br>
              <a:rPr lang="fr-CH" sz="2400" kern="0" dirty="0" smtClean="0"/>
            </a:br>
            <a:r>
              <a:rPr lang="fr-CH" sz="2400" kern="0" dirty="0" smtClean="0"/>
              <a:t>et </a:t>
            </a:r>
            <a:r>
              <a:rPr lang="fr-CH" sz="2400" kern="0" dirty="0"/>
              <a:t>aux besoins des </a:t>
            </a:r>
            <a:r>
              <a:rPr lang="fr-CH" sz="2400" kern="0" dirty="0" smtClean="0"/>
              <a:t>usagers dans </a:t>
            </a:r>
            <a:r>
              <a:rPr lang="fr-CH" sz="2400" kern="0" dirty="0"/>
              <a:t>une dynamique de </a:t>
            </a:r>
            <a:r>
              <a:rPr lang="fr-CH" sz="2400" kern="0" dirty="0" smtClean="0"/>
              <a:t/>
            </a:r>
            <a:br>
              <a:rPr lang="fr-CH" sz="2400" kern="0" dirty="0" smtClean="0"/>
            </a:br>
            <a:r>
              <a:rPr lang="fr-CH" sz="2400" kern="0" dirty="0" err="1" smtClean="0"/>
              <a:t>co</a:t>
            </a:r>
            <a:r>
              <a:rPr lang="fr-CH" sz="2400" kern="0" dirty="0" smtClean="0"/>
              <a:t>-construction</a:t>
            </a:r>
            <a:r>
              <a:rPr lang="fr-CH" sz="2400" kern="0" dirty="0"/>
              <a:t>.</a:t>
            </a:r>
          </a:p>
          <a:p>
            <a:pPr marL="0" indent="0">
              <a:spcBef>
                <a:spcPts val="900"/>
              </a:spcBef>
              <a:buNone/>
            </a:pPr>
            <a:r>
              <a:rPr lang="fr-CH" sz="2400" kern="0" dirty="0"/>
              <a:t>Il inscrit cette approche dans la </a:t>
            </a:r>
            <a:r>
              <a:rPr lang="fr-CH" sz="2400" kern="0" dirty="0" smtClean="0"/>
              <a:t>perspective d’une </a:t>
            </a:r>
            <a:r>
              <a:rPr lang="fr-CH" sz="2400" kern="0" dirty="0"/>
              <a:t>société numérique qui </a:t>
            </a:r>
            <a:r>
              <a:rPr lang="fr-CH" sz="2400" kern="0" dirty="0" smtClean="0"/>
              <a:t>n’exclut personne</a:t>
            </a:r>
            <a:r>
              <a:rPr lang="fr-CH" sz="2400" kern="0" dirty="0"/>
              <a:t>.</a:t>
            </a:r>
            <a:endParaRPr lang="fr-CH" sz="2400" kern="0" dirty="0" smtClean="0"/>
          </a:p>
        </p:txBody>
      </p:sp>
      <p:sp>
        <p:nvSpPr>
          <p:cNvPr id="6" name="ZoneTexte 5"/>
          <p:cNvSpPr txBox="1"/>
          <p:nvPr/>
        </p:nvSpPr>
        <p:spPr>
          <a:xfrm>
            <a:off x="7186609" y="6410134"/>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p57</a:t>
            </a:r>
          </a:p>
        </p:txBody>
      </p:sp>
    </p:spTree>
    <p:extLst>
      <p:ext uri="{BB962C8B-B14F-4D97-AF65-F5344CB8AC3E}">
        <p14:creationId xmlns:p14="http://schemas.microsoft.com/office/powerpoint/2010/main" val="14424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Confiance</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2"/>
          <p:cNvSpPr>
            <a:spLocks noGrp="1"/>
          </p:cNvSpPr>
          <p:nvPr>
            <p:ph idx="1"/>
          </p:nvPr>
        </p:nvSpPr>
        <p:spPr>
          <a:xfrm>
            <a:off x="247650" y="3582951"/>
            <a:ext cx="8667749" cy="1866901"/>
          </a:xfrm>
          <a:ln>
            <a:solidFill>
              <a:schemeClr val="bg1">
                <a:lumMod val="65000"/>
              </a:schemeClr>
            </a:solidFill>
          </a:ln>
        </p:spPr>
        <p:txBody>
          <a:bodyPr lIns="180000" tIns="108000" rIns="180000" bIns="108000"/>
          <a:lstStyle/>
          <a:p>
            <a:pPr>
              <a:spcBef>
                <a:spcPts val="900"/>
              </a:spcBef>
            </a:pPr>
            <a:r>
              <a:rPr lang="fr-CH" sz="2200" dirty="0" smtClean="0"/>
              <a:t>Prendre la mesure de la confiance à l’ère numérique</a:t>
            </a:r>
          </a:p>
          <a:p>
            <a:pPr>
              <a:spcBef>
                <a:spcPts val="900"/>
              </a:spcBef>
            </a:pPr>
            <a:r>
              <a:rPr lang="fr-CH" sz="2200" dirty="0" smtClean="0"/>
              <a:t>Faciliter le dialogue en présentiel et en ligne</a:t>
            </a:r>
          </a:p>
          <a:p>
            <a:pPr>
              <a:spcBef>
                <a:spcPts val="900"/>
              </a:spcBef>
            </a:pPr>
            <a:r>
              <a:rPr lang="fr-CH" sz="2200" dirty="0" smtClean="0"/>
              <a:t>Offrir une visibilité accrue de l’action de l’Etat via des outils numériques</a:t>
            </a:r>
          </a:p>
        </p:txBody>
      </p:sp>
      <p:sp>
        <p:nvSpPr>
          <p:cNvPr id="6" name="Espace réservé du contenu 2"/>
          <p:cNvSpPr txBox="1">
            <a:spLocks/>
          </p:cNvSpPr>
          <p:nvPr/>
        </p:nvSpPr>
        <p:spPr bwMode="auto">
          <a:xfrm>
            <a:off x="238125" y="1316002"/>
            <a:ext cx="8667749" cy="1743075"/>
          </a:xfrm>
          <a:prstGeom prst="rect">
            <a:avLst/>
          </a:prstGeom>
          <a:solidFill>
            <a:srgbClr val="599EA3">
              <a:alpha val="18000"/>
            </a:srgbClr>
          </a:solidFill>
          <a:ln w="25400">
            <a:solidFill>
              <a:schemeClr val="bg1">
                <a:lumMod val="65000"/>
              </a:schemeClr>
            </a:solidFill>
          </a:ln>
          <a:effectLst/>
          <a:extLst>
            <a:ext uri="{FAA26D3D-D897-4be2-8F04-BA451C77F1D7}">
              <ma14:placeholderFlag xmlns="" xmlns:ma14="http://schemas.microsoft.com/office/mac/drawingml/2011/main" val="1"/>
            </a:ext>
          </a:extLst>
        </p:spPr>
        <p:txBody>
          <a:bodyPr vert="horz" wrap="square" lIns="180000" tIns="108000" rIns="180000" bIns="108000" numCol="1" anchor="t" anchorCtr="0" compatLnSpc="1">
            <a:prstTxWarp prst="textNoShape">
              <a:avLst/>
            </a:prstTxWarp>
          </a:bodyPr>
          <a:lst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a:lstStyle>
          <a:p>
            <a:pPr marL="0" indent="0">
              <a:spcBef>
                <a:spcPts val="900"/>
              </a:spcBef>
              <a:buNone/>
            </a:pPr>
            <a:r>
              <a:rPr lang="fr-CH" sz="2400" kern="0" dirty="0"/>
              <a:t>L’Etat prend la mesure des défis liés à </a:t>
            </a:r>
            <a:r>
              <a:rPr lang="fr-CH" sz="2400" kern="0" dirty="0" smtClean="0"/>
              <a:t>la confiance </a:t>
            </a:r>
            <a:r>
              <a:rPr lang="fr-CH" sz="2400" kern="0" dirty="0"/>
              <a:t>à l’ère numérique. Il </a:t>
            </a:r>
            <a:r>
              <a:rPr lang="fr-CH" sz="2400" kern="0" dirty="0" smtClean="0"/>
              <a:t>comprend son </a:t>
            </a:r>
            <a:r>
              <a:rPr lang="fr-CH" sz="2400" kern="0" dirty="0"/>
              <a:t>rôle de garant et de référent de </a:t>
            </a:r>
            <a:r>
              <a:rPr lang="fr-CH" sz="2400" kern="0" dirty="0" smtClean="0"/>
              <a:t>la confiance </a:t>
            </a:r>
            <a:r>
              <a:rPr lang="fr-CH" sz="2400" kern="0" dirty="0"/>
              <a:t>dans les relations entre </a:t>
            </a:r>
            <a:r>
              <a:rPr lang="fr-CH" sz="2400" kern="0" dirty="0" smtClean="0"/>
              <a:t>les acteurs </a:t>
            </a:r>
            <a:r>
              <a:rPr lang="fr-CH" sz="2400" kern="0" dirty="0"/>
              <a:t>de la société numérique</a:t>
            </a:r>
            <a:r>
              <a:rPr lang="fr-CH" sz="2400" kern="0" dirty="0" smtClean="0"/>
              <a:t>.</a:t>
            </a:r>
          </a:p>
        </p:txBody>
      </p:sp>
      <p:sp>
        <p:nvSpPr>
          <p:cNvPr id="7" name="ZoneTexte 6"/>
          <p:cNvSpPr txBox="1"/>
          <p:nvPr/>
        </p:nvSpPr>
        <p:spPr>
          <a:xfrm>
            <a:off x="7186609" y="6410134"/>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p60</a:t>
            </a:r>
          </a:p>
        </p:txBody>
      </p:sp>
    </p:spTree>
    <p:extLst>
      <p:ext uri="{BB962C8B-B14F-4D97-AF65-F5344CB8AC3E}">
        <p14:creationId xmlns:p14="http://schemas.microsoft.com/office/powerpoint/2010/main" val="89619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56108"/>
            <a:ext cx="8229600" cy="5400356"/>
          </a:xfrm>
        </p:spPr>
        <p:txBody>
          <a:bodyPr/>
          <a:lstStyle/>
          <a:p>
            <a:pPr>
              <a:spcBef>
                <a:spcPts val="1200"/>
              </a:spcBef>
            </a:pPr>
            <a:r>
              <a:rPr lang="fr-CH" sz="2400" dirty="0" smtClean="0"/>
              <a:t>Un impératif !</a:t>
            </a:r>
          </a:p>
          <a:p>
            <a:pPr>
              <a:spcBef>
                <a:spcPts val="1200"/>
              </a:spcBef>
            </a:pPr>
            <a:r>
              <a:rPr lang="fr-CH" sz="2400" dirty="0" smtClean="0"/>
              <a:t>Genève dans un monde numérique</a:t>
            </a:r>
          </a:p>
          <a:p>
            <a:pPr>
              <a:spcBef>
                <a:spcPts val="1200"/>
              </a:spcBef>
            </a:pPr>
            <a:r>
              <a:rPr lang="fr-CH" sz="2400" dirty="0" smtClean="0"/>
              <a:t>Un domaine politique</a:t>
            </a:r>
          </a:p>
          <a:p>
            <a:pPr>
              <a:spcBef>
                <a:spcPts val="1200"/>
              </a:spcBef>
            </a:pPr>
            <a:r>
              <a:rPr lang="fr-CH" sz="2400" dirty="0" smtClean="0"/>
              <a:t>Créer le débat</a:t>
            </a:r>
          </a:p>
          <a:p>
            <a:pPr>
              <a:spcBef>
                <a:spcPts val="1200"/>
              </a:spcBef>
            </a:pPr>
            <a:r>
              <a:rPr lang="fr-CH" sz="2400" dirty="0" smtClean="0"/>
              <a:t>Assurer la cohérence des actions</a:t>
            </a:r>
          </a:p>
          <a:p>
            <a:pPr>
              <a:spcBef>
                <a:spcPts val="1200"/>
              </a:spcBef>
            </a:pPr>
            <a:r>
              <a:rPr lang="fr-CH" sz="2400" dirty="0" smtClean="0"/>
              <a:t>Offrir un cadre de référence</a:t>
            </a:r>
          </a:p>
          <a:p>
            <a:pPr>
              <a:spcBef>
                <a:spcPts val="1200"/>
              </a:spcBef>
            </a:pPr>
            <a:r>
              <a:rPr lang="fr-CH" sz="2400" dirty="0" smtClean="0"/>
              <a:t>Catalyser une dynamique (démarche et organisation)</a:t>
            </a:r>
          </a:p>
          <a:p>
            <a:pPr>
              <a:spcBef>
                <a:spcPts val="1200"/>
              </a:spcBef>
            </a:pPr>
            <a:r>
              <a:rPr lang="fr-CH" sz="2400" dirty="0" smtClean="0"/>
              <a:t>S’ouvrir !</a:t>
            </a:r>
          </a:p>
        </p:txBody>
      </p:sp>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Politique numérique ?</a:t>
            </a:r>
            <a:endParaRPr lang="fr-FR" sz="4000" b="1" dirty="0">
              <a:solidFill>
                <a:schemeClr val="bg1"/>
              </a:solidFill>
              <a:latin typeface="Calibri"/>
              <a:ea typeface="Arial Unicode MS" pitchFamily="34" charset="-128"/>
              <a:cs typeface="Arial Unicode MS" pitchFamily="34" charset="-128"/>
            </a:endParaRPr>
          </a:p>
        </p:txBody>
      </p:sp>
    </p:spTree>
    <p:extLst>
      <p:ext uri="{BB962C8B-B14F-4D97-AF65-F5344CB8AC3E}">
        <p14:creationId xmlns:p14="http://schemas.microsoft.com/office/powerpoint/2010/main" val="6060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a:solidFill>
                  <a:schemeClr val="bg1"/>
                </a:solidFill>
                <a:latin typeface="Calibri"/>
                <a:ea typeface="Arial Unicode MS" pitchFamily="34" charset="-128"/>
                <a:cs typeface="Arial Unicode MS" pitchFamily="34" charset="-128"/>
              </a:rPr>
              <a:t>Protection et valorisation des </a:t>
            </a:r>
            <a:r>
              <a:rPr lang="fr-CH" sz="4000" b="1" dirty="0" smtClean="0">
                <a:solidFill>
                  <a:schemeClr val="bg1"/>
                </a:solidFill>
                <a:latin typeface="Calibri"/>
                <a:ea typeface="Arial Unicode MS" pitchFamily="34" charset="-128"/>
                <a:cs typeface="Arial Unicode MS" pitchFamily="34" charset="-128"/>
              </a:rPr>
              <a:t>données</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2"/>
          <p:cNvSpPr>
            <a:spLocks noGrp="1"/>
          </p:cNvSpPr>
          <p:nvPr>
            <p:ph idx="1"/>
          </p:nvPr>
        </p:nvSpPr>
        <p:spPr>
          <a:xfrm>
            <a:off x="247650" y="3803967"/>
            <a:ext cx="8667749" cy="2638426"/>
          </a:xfrm>
          <a:ln>
            <a:solidFill>
              <a:schemeClr val="bg1">
                <a:lumMod val="65000"/>
              </a:schemeClr>
            </a:solidFill>
          </a:ln>
        </p:spPr>
        <p:txBody>
          <a:bodyPr lIns="180000" tIns="108000" rIns="180000" bIns="108000"/>
          <a:lstStyle/>
          <a:p>
            <a:pPr>
              <a:spcBef>
                <a:spcPts val="900"/>
              </a:spcBef>
            </a:pPr>
            <a:r>
              <a:rPr lang="fr-CH" sz="2200" dirty="0" smtClean="0"/>
              <a:t>Ouvrir les données publiques de l’administration genevoise</a:t>
            </a:r>
          </a:p>
          <a:p>
            <a:pPr>
              <a:spcBef>
                <a:spcPts val="900"/>
              </a:spcBef>
            </a:pPr>
            <a:r>
              <a:rPr lang="fr-CH" sz="2200" dirty="0" smtClean="0"/>
              <a:t>Promouvoir une culture de la donnée </a:t>
            </a:r>
          </a:p>
          <a:p>
            <a:pPr>
              <a:spcBef>
                <a:spcPts val="900"/>
              </a:spcBef>
            </a:pPr>
            <a:r>
              <a:rPr lang="fr-CH" sz="2200" dirty="0" smtClean="0"/>
              <a:t>Mettre en place un espace </a:t>
            </a:r>
            <a:r>
              <a:rPr lang="fr-CH" sz="2200" i="1" dirty="0" smtClean="0"/>
              <a:t>« Mes données » </a:t>
            </a:r>
            <a:r>
              <a:rPr lang="fr-CH" sz="2200" dirty="0" smtClean="0"/>
              <a:t>sur l’espace personnel e-démarche de chaque citoyen</a:t>
            </a:r>
          </a:p>
          <a:p>
            <a:pPr>
              <a:spcBef>
                <a:spcPts val="900"/>
              </a:spcBef>
            </a:pPr>
            <a:r>
              <a:rPr lang="fr-CH" sz="2200" dirty="0" smtClean="0"/>
              <a:t>Valoriser les données de </a:t>
            </a:r>
            <a:r>
              <a:rPr lang="fr-CH" sz="2200" dirty="0"/>
              <a:t>l</a:t>
            </a:r>
            <a:r>
              <a:rPr lang="fr-CH" sz="2200" dirty="0" smtClean="0"/>
              <a:t>’Etat pour améliorer les politiques publiques </a:t>
            </a:r>
          </a:p>
        </p:txBody>
      </p:sp>
      <p:sp>
        <p:nvSpPr>
          <p:cNvPr id="7" name="Espace réservé du contenu 2"/>
          <p:cNvSpPr txBox="1">
            <a:spLocks/>
          </p:cNvSpPr>
          <p:nvPr/>
        </p:nvSpPr>
        <p:spPr bwMode="auto">
          <a:xfrm>
            <a:off x="238125" y="1316002"/>
            <a:ext cx="8667749" cy="2095500"/>
          </a:xfrm>
          <a:prstGeom prst="rect">
            <a:avLst/>
          </a:prstGeom>
          <a:solidFill>
            <a:srgbClr val="599EA3">
              <a:alpha val="18000"/>
            </a:srgbClr>
          </a:solidFill>
          <a:ln w="25400">
            <a:solidFill>
              <a:schemeClr val="bg1">
                <a:lumMod val="65000"/>
              </a:schemeClr>
            </a:solidFill>
          </a:ln>
          <a:effectLst/>
          <a:extLst>
            <a:ext uri="{FAA26D3D-D897-4be2-8F04-BA451C77F1D7}">
              <ma14:placeholderFlag xmlns="" xmlns:ma14="http://schemas.microsoft.com/office/mac/drawingml/2011/main" val="1"/>
            </a:ext>
          </a:extLst>
        </p:spPr>
        <p:txBody>
          <a:bodyPr vert="horz" wrap="square" lIns="180000" tIns="108000" rIns="180000" bIns="108000" numCol="1" anchor="t" anchorCtr="0" compatLnSpc="1">
            <a:prstTxWarp prst="textNoShape">
              <a:avLst/>
            </a:prstTxWarp>
          </a:bodyPr>
          <a:lst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a:lstStyle>
          <a:p>
            <a:pPr marL="0" indent="0">
              <a:spcBef>
                <a:spcPts val="900"/>
              </a:spcBef>
              <a:buNone/>
            </a:pPr>
            <a:r>
              <a:rPr lang="fr-CH" sz="2400" kern="0" dirty="0"/>
              <a:t>Les données sont au cœur de la </a:t>
            </a:r>
            <a:r>
              <a:rPr lang="fr-CH" sz="2400" kern="0" dirty="0" smtClean="0"/>
              <a:t>personnalité numérique </a:t>
            </a:r>
            <a:r>
              <a:rPr lang="fr-CH" sz="2400" kern="0" dirty="0"/>
              <a:t>et du fonctionnement </a:t>
            </a:r>
            <a:r>
              <a:rPr lang="fr-CH" sz="2400" kern="0" dirty="0" smtClean="0"/>
              <a:t>de notre </a:t>
            </a:r>
            <a:r>
              <a:rPr lang="fr-CH" sz="2400" kern="0" dirty="0"/>
              <a:t>société. L’Etat protège et </a:t>
            </a:r>
            <a:r>
              <a:rPr lang="fr-CH" sz="2400" kern="0" dirty="0" smtClean="0"/>
              <a:t>valorise celles </a:t>
            </a:r>
            <a:r>
              <a:rPr lang="fr-CH" sz="2400" kern="0" dirty="0"/>
              <a:t>qu’il crée et qu’il gère au quotidien</a:t>
            </a:r>
            <a:r>
              <a:rPr lang="fr-CH" sz="2400" kern="0" dirty="0" smtClean="0"/>
              <a:t>; dans </a:t>
            </a:r>
            <a:r>
              <a:rPr lang="fr-CH" sz="2400" kern="0" dirty="0"/>
              <a:t>ce contexte, il favorise la maîtrise </a:t>
            </a:r>
            <a:r>
              <a:rPr lang="fr-CH" sz="2400" kern="0" dirty="0" smtClean="0"/>
              <a:t>et l’usage </a:t>
            </a:r>
            <a:r>
              <a:rPr lang="fr-CH" sz="2400" kern="0" dirty="0"/>
              <a:t>de leurs données personnelles </a:t>
            </a:r>
            <a:r>
              <a:rPr lang="fr-CH" sz="2400" kern="0" dirty="0" smtClean="0"/>
              <a:t>par les </a:t>
            </a:r>
            <a:r>
              <a:rPr lang="fr-CH" sz="2400" kern="0" dirty="0"/>
              <a:t>individus.</a:t>
            </a:r>
            <a:endParaRPr lang="fr-CH" sz="2400" kern="0" dirty="0" smtClean="0"/>
          </a:p>
        </p:txBody>
      </p:sp>
      <p:sp>
        <p:nvSpPr>
          <p:cNvPr id="6" name="ZoneTexte 5"/>
          <p:cNvSpPr txBox="1"/>
          <p:nvPr/>
        </p:nvSpPr>
        <p:spPr>
          <a:xfrm>
            <a:off x="7186609" y="6522106"/>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p63</a:t>
            </a:r>
          </a:p>
        </p:txBody>
      </p:sp>
    </p:spTree>
    <p:extLst>
      <p:ext uri="{BB962C8B-B14F-4D97-AF65-F5344CB8AC3E}">
        <p14:creationId xmlns:p14="http://schemas.microsoft.com/office/powerpoint/2010/main" val="15836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Ethique</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2"/>
          <p:cNvSpPr>
            <a:spLocks noGrp="1"/>
          </p:cNvSpPr>
          <p:nvPr>
            <p:ph idx="1"/>
          </p:nvPr>
        </p:nvSpPr>
        <p:spPr>
          <a:xfrm>
            <a:off x="247650" y="3963952"/>
            <a:ext cx="8667749" cy="1076326"/>
          </a:xfrm>
          <a:ln>
            <a:solidFill>
              <a:schemeClr val="bg1">
                <a:lumMod val="65000"/>
              </a:schemeClr>
            </a:solidFill>
          </a:ln>
        </p:spPr>
        <p:txBody>
          <a:bodyPr lIns="180000" tIns="108000" rIns="180000" bIns="108000"/>
          <a:lstStyle/>
          <a:p>
            <a:pPr>
              <a:spcBef>
                <a:spcPts val="900"/>
              </a:spcBef>
            </a:pPr>
            <a:r>
              <a:rPr lang="fr-CH" sz="2200" dirty="0" smtClean="0"/>
              <a:t>Sensibiliser les collaborateurs aux questions éthiques</a:t>
            </a:r>
          </a:p>
          <a:p>
            <a:pPr>
              <a:spcBef>
                <a:spcPts val="900"/>
              </a:spcBef>
            </a:pPr>
            <a:r>
              <a:rPr lang="fr-CH" sz="2200" dirty="0" smtClean="0"/>
              <a:t>Engager le débat éthique avec toutes les parties prenantes</a:t>
            </a:r>
          </a:p>
        </p:txBody>
      </p:sp>
      <p:sp>
        <p:nvSpPr>
          <p:cNvPr id="6" name="Espace réservé du contenu 2"/>
          <p:cNvSpPr txBox="1">
            <a:spLocks/>
          </p:cNvSpPr>
          <p:nvPr/>
        </p:nvSpPr>
        <p:spPr bwMode="auto">
          <a:xfrm>
            <a:off x="238125" y="1316002"/>
            <a:ext cx="8667749" cy="2095500"/>
          </a:xfrm>
          <a:prstGeom prst="rect">
            <a:avLst/>
          </a:prstGeom>
          <a:solidFill>
            <a:srgbClr val="599EA3">
              <a:alpha val="18000"/>
            </a:srgbClr>
          </a:solidFill>
          <a:ln w="25400">
            <a:solidFill>
              <a:schemeClr val="bg1">
                <a:lumMod val="65000"/>
              </a:schemeClr>
            </a:solidFill>
          </a:ln>
          <a:effectLst/>
          <a:extLst>
            <a:ext uri="{FAA26D3D-D897-4be2-8F04-BA451C77F1D7}">
              <ma14:placeholderFlag xmlns="" xmlns:ma14="http://schemas.microsoft.com/office/mac/drawingml/2011/main" val="1"/>
            </a:ext>
          </a:extLst>
        </p:spPr>
        <p:txBody>
          <a:bodyPr vert="horz" wrap="square" lIns="180000" tIns="108000" rIns="180000" bIns="108000" numCol="1" anchor="t" anchorCtr="0" compatLnSpc="1">
            <a:prstTxWarp prst="textNoShape">
              <a:avLst/>
            </a:prstTxWarp>
          </a:bodyPr>
          <a:lst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a:lstStyle>
          <a:p>
            <a:pPr marL="0" indent="0">
              <a:spcBef>
                <a:spcPts val="900"/>
              </a:spcBef>
              <a:buNone/>
            </a:pPr>
            <a:r>
              <a:rPr lang="fr-CH" sz="2400" kern="0" dirty="0"/>
              <a:t>L’action de l’Etat s’inscrit dans une </a:t>
            </a:r>
            <a:r>
              <a:rPr lang="fr-CH" sz="2400" kern="0" dirty="0" smtClean="0"/>
              <a:t>démarche de </a:t>
            </a:r>
            <a:r>
              <a:rPr lang="fr-CH" sz="2400" kern="0" dirty="0"/>
              <a:t>réflexion continue pour </a:t>
            </a:r>
            <a:r>
              <a:rPr lang="fr-CH" sz="2400" kern="0" dirty="0" smtClean="0"/>
              <a:t>prendre en </a:t>
            </a:r>
            <a:r>
              <a:rPr lang="fr-CH" sz="2400" kern="0" dirty="0"/>
              <a:t>compte les défis éthiques que pose </a:t>
            </a:r>
            <a:r>
              <a:rPr lang="fr-CH" sz="2400" kern="0" dirty="0" smtClean="0"/>
              <a:t>la transition </a:t>
            </a:r>
            <a:r>
              <a:rPr lang="fr-CH" sz="2400" kern="0" dirty="0"/>
              <a:t>numérique (par exemple, </a:t>
            </a:r>
            <a:r>
              <a:rPr lang="fr-CH" sz="2400" kern="0" dirty="0" smtClean="0"/>
              <a:t>ceux liés </a:t>
            </a:r>
            <a:r>
              <a:rPr lang="fr-CH" sz="2400" kern="0" dirty="0"/>
              <a:t>à l’intelligence artificielle, aux </a:t>
            </a:r>
            <a:r>
              <a:rPr lang="fr-CH" sz="2400" kern="0" dirty="0" smtClean="0"/>
              <a:t>voitures autonomes </a:t>
            </a:r>
            <a:r>
              <a:rPr lang="fr-CH" sz="2400" kern="0" dirty="0"/>
              <a:t>ou à la protection de la personnalité</a:t>
            </a:r>
            <a:r>
              <a:rPr lang="fr-CH" sz="2400" kern="0" dirty="0" smtClean="0"/>
              <a:t>).</a:t>
            </a:r>
            <a:endParaRPr lang="fr-CH" sz="2400" kern="0" dirty="0"/>
          </a:p>
        </p:txBody>
      </p:sp>
      <p:sp>
        <p:nvSpPr>
          <p:cNvPr id="7" name="ZoneTexte 6"/>
          <p:cNvSpPr txBox="1"/>
          <p:nvPr/>
        </p:nvSpPr>
        <p:spPr>
          <a:xfrm>
            <a:off x="7186609" y="6410134"/>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p66</a:t>
            </a:r>
          </a:p>
        </p:txBody>
      </p:sp>
    </p:spTree>
    <p:extLst>
      <p:ext uri="{BB962C8B-B14F-4D97-AF65-F5344CB8AC3E}">
        <p14:creationId xmlns:p14="http://schemas.microsoft.com/office/powerpoint/2010/main" val="2066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a:solidFill>
                  <a:schemeClr val="bg1"/>
                </a:solidFill>
                <a:latin typeface="Calibri"/>
                <a:ea typeface="Arial Unicode MS" pitchFamily="34" charset="-128"/>
                <a:cs typeface="Arial Unicode MS" pitchFamily="34" charset="-128"/>
              </a:rPr>
              <a:t>Efficience</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2"/>
          <p:cNvSpPr>
            <a:spLocks noGrp="1"/>
          </p:cNvSpPr>
          <p:nvPr>
            <p:ph idx="1"/>
          </p:nvPr>
        </p:nvSpPr>
        <p:spPr>
          <a:xfrm>
            <a:off x="238125" y="4100019"/>
            <a:ext cx="8667749" cy="2286000"/>
          </a:xfrm>
          <a:ln>
            <a:solidFill>
              <a:schemeClr val="bg1">
                <a:lumMod val="65000"/>
              </a:schemeClr>
            </a:solidFill>
          </a:ln>
        </p:spPr>
        <p:txBody>
          <a:bodyPr lIns="180000" tIns="108000" rIns="180000" bIns="108000"/>
          <a:lstStyle/>
          <a:p>
            <a:pPr>
              <a:spcBef>
                <a:spcPts val="900"/>
              </a:spcBef>
            </a:pPr>
            <a:r>
              <a:rPr lang="fr-CH" sz="2200" dirty="0" smtClean="0"/>
              <a:t>Organiser des challenges d’innovation </a:t>
            </a:r>
          </a:p>
          <a:p>
            <a:pPr>
              <a:spcBef>
                <a:spcPts val="900"/>
              </a:spcBef>
            </a:pPr>
            <a:r>
              <a:rPr lang="fr-CH" sz="2200" dirty="0" smtClean="0"/>
              <a:t>Partager largement les résultats des expérimentations</a:t>
            </a:r>
          </a:p>
          <a:p>
            <a:pPr>
              <a:spcBef>
                <a:spcPts val="900"/>
              </a:spcBef>
            </a:pPr>
            <a:r>
              <a:rPr lang="fr-CH" sz="2200" dirty="0"/>
              <a:t>Assurer un leadership exemplaire</a:t>
            </a:r>
          </a:p>
          <a:p>
            <a:pPr>
              <a:spcBef>
                <a:spcPts val="900"/>
              </a:spcBef>
            </a:pPr>
            <a:r>
              <a:rPr lang="fr-CH" sz="2200" dirty="0" smtClean="0"/>
              <a:t>Considérer l’Etat employeur comme un vecteur de transformation</a:t>
            </a:r>
          </a:p>
        </p:txBody>
      </p:sp>
      <p:sp>
        <p:nvSpPr>
          <p:cNvPr id="6" name="Espace réservé du contenu 2"/>
          <p:cNvSpPr txBox="1">
            <a:spLocks/>
          </p:cNvSpPr>
          <p:nvPr/>
        </p:nvSpPr>
        <p:spPr bwMode="auto">
          <a:xfrm>
            <a:off x="238125" y="1316002"/>
            <a:ext cx="8667749" cy="2438400"/>
          </a:xfrm>
          <a:prstGeom prst="rect">
            <a:avLst/>
          </a:prstGeom>
          <a:solidFill>
            <a:srgbClr val="599EA3">
              <a:alpha val="18000"/>
            </a:srgbClr>
          </a:solidFill>
          <a:ln w="25400">
            <a:solidFill>
              <a:schemeClr val="bg1">
                <a:lumMod val="65000"/>
              </a:schemeClr>
            </a:solidFill>
          </a:ln>
          <a:effectLst/>
          <a:extLst>
            <a:ext uri="{FAA26D3D-D897-4be2-8F04-BA451C77F1D7}">
              <ma14:placeholderFlag xmlns="" xmlns:ma14="http://schemas.microsoft.com/office/mac/drawingml/2011/main" val="1"/>
            </a:ext>
          </a:extLst>
        </p:spPr>
        <p:txBody>
          <a:bodyPr vert="horz" wrap="square" lIns="180000" tIns="108000" rIns="180000" bIns="108000" numCol="1" anchor="t" anchorCtr="0" compatLnSpc="1">
            <a:prstTxWarp prst="textNoShape">
              <a:avLst/>
            </a:prstTxWarp>
          </a:bodyPr>
          <a:lstStyle>
            <a:lvl1pPr marL="342793" indent="-342793" algn="l" rtl="0" eaLnBrk="0" fontAlgn="base" hangingPunct="0">
              <a:spcBef>
                <a:spcPct val="20000"/>
              </a:spcBef>
              <a:spcAft>
                <a:spcPct val="0"/>
              </a:spcAft>
              <a:buChar char="•"/>
              <a:defRPr sz="2800" baseline="0">
                <a:solidFill>
                  <a:schemeClr val="tx1"/>
                </a:solidFill>
                <a:latin typeface="+mn-lt"/>
                <a:ea typeface="ＭＳ Ｐゴシック" charset="0"/>
                <a:cs typeface="ＭＳ Ｐゴシック" charset="0"/>
              </a:defRPr>
            </a:lvl1pPr>
            <a:lvl2pPr marL="742719" indent="-285660" algn="l" rtl="0" eaLnBrk="0" fontAlgn="base" hangingPunct="0">
              <a:spcBef>
                <a:spcPct val="20000"/>
              </a:spcBef>
              <a:spcAft>
                <a:spcPct val="0"/>
              </a:spcAft>
              <a:buChar char="–"/>
              <a:defRPr sz="2600" baseline="0">
                <a:solidFill>
                  <a:schemeClr val="tx1"/>
                </a:solidFill>
                <a:latin typeface="+mn-lt"/>
                <a:ea typeface="ＭＳ Ｐゴシック" charset="0"/>
              </a:defRPr>
            </a:lvl2pPr>
            <a:lvl3pPr marL="1142646" indent="-228529" algn="l" rtl="0" eaLnBrk="0" fontAlgn="base" hangingPunct="0">
              <a:spcBef>
                <a:spcPct val="20000"/>
              </a:spcBef>
              <a:spcAft>
                <a:spcPct val="0"/>
              </a:spcAft>
              <a:buChar char="•"/>
              <a:defRPr sz="2400">
                <a:solidFill>
                  <a:schemeClr val="tx1"/>
                </a:solidFill>
                <a:latin typeface="+mn-lt"/>
                <a:ea typeface="ＭＳ Ｐゴシック" charset="0"/>
              </a:defRPr>
            </a:lvl3pPr>
            <a:lvl4pPr marL="1599702" indent="-228529" algn="l" rtl="0" eaLnBrk="0" fontAlgn="base" hangingPunct="0">
              <a:spcBef>
                <a:spcPct val="20000"/>
              </a:spcBef>
              <a:spcAft>
                <a:spcPct val="0"/>
              </a:spcAft>
              <a:buChar char="–"/>
              <a:defRPr sz="2000">
                <a:solidFill>
                  <a:schemeClr val="tx1"/>
                </a:solidFill>
                <a:latin typeface="+mn-lt"/>
                <a:ea typeface="ＭＳ Ｐゴシック" charset="0"/>
              </a:defRPr>
            </a:lvl4pPr>
            <a:lvl5pPr marL="2056760" indent="-228529" algn="l" rtl="0" eaLnBrk="0" fontAlgn="base" hangingPunct="0">
              <a:spcBef>
                <a:spcPct val="20000"/>
              </a:spcBef>
              <a:spcAft>
                <a:spcPct val="0"/>
              </a:spcAft>
              <a:buChar char="»"/>
              <a:defRPr sz="2000">
                <a:solidFill>
                  <a:schemeClr val="tx1"/>
                </a:solidFill>
                <a:latin typeface="+mn-lt"/>
                <a:ea typeface="ＭＳ Ｐゴシック" charset="0"/>
              </a:defRPr>
            </a:lvl5pPr>
            <a:lvl6pPr marL="2513818" indent="-228529" algn="l" rtl="0" fontAlgn="base">
              <a:spcBef>
                <a:spcPct val="20000"/>
              </a:spcBef>
              <a:spcAft>
                <a:spcPct val="0"/>
              </a:spcAft>
              <a:buChar char="»"/>
              <a:defRPr sz="2000">
                <a:solidFill>
                  <a:schemeClr val="tx1"/>
                </a:solidFill>
                <a:latin typeface="+mn-lt"/>
              </a:defRPr>
            </a:lvl6pPr>
            <a:lvl7pPr marL="2970876" indent="-228529" algn="l" rtl="0" fontAlgn="base">
              <a:spcBef>
                <a:spcPct val="20000"/>
              </a:spcBef>
              <a:spcAft>
                <a:spcPct val="0"/>
              </a:spcAft>
              <a:buChar char="»"/>
              <a:defRPr sz="2000">
                <a:solidFill>
                  <a:schemeClr val="tx1"/>
                </a:solidFill>
                <a:latin typeface="+mn-lt"/>
              </a:defRPr>
            </a:lvl7pPr>
            <a:lvl8pPr marL="3427934" indent="-228529" algn="l" rtl="0" fontAlgn="base">
              <a:spcBef>
                <a:spcPct val="20000"/>
              </a:spcBef>
              <a:spcAft>
                <a:spcPct val="0"/>
              </a:spcAft>
              <a:buChar char="»"/>
              <a:defRPr sz="2000">
                <a:solidFill>
                  <a:schemeClr val="tx1"/>
                </a:solidFill>
                <a:latin typeface="+mn-lt"/>
              </a:defRPr>
            </a:lvl8pPr>
            <a:lvl9pPr marL="3884991" indent="-228529" algn="l" rtl="0" fontAlgn="base">
              <a:spcBef>
                <a:spcPct val="20000"/>
              </a:spcBef>
              <a:spcAft>
                <a:spcPct val="0"/>
              </a:spcAft>
              <a:buChar char="»"/>
              <a:defRPr sz="2000">
                <a:solidFill>
                  <a:schemeClr val="tx1"/>
                </a:solidFill>
                <a:latin typeface="+mn-lt"/>
              </a:defRPr>
            </a:lvl9pPr>
          </a:lstStyle>
          <a:p>
            <a:pPr marL="0" indent="0">
              <a:spcBef>
                <a:spcPts val="900"/>
              </a:spcBef>
              <a:buNone/>
            </a:pPr>
            <a:r>
              <a:rPr lang="fr-CH" sz="2400" kern="0" dirty="0"/>
              <a:t>L’Etat promeut une culture de l’agilité et </a:t>
            </a:r>
            <a:r>
              <a:rPr lang="fr-CH" sz="2400" kern="0" dirty="0" smtClean="0"/>
              <a:t>de l’innovation </a:t>
            </a:r>
            <a:r>
              <a:rPr lang="fr-CH" sz="2400" kern="0" dirty="0"/>
              <a:t>basée sur la </a:t>
            </a:r>
            <a:r>
              <a:rPr lang="fr-CH" sz="2400" kern="0" dirty="0" err="1"/>
              <a:t>co</a:t>
            </a:r>
            <a:r>
              <a:rPr lang="fr-CH" sz="2400" kern="0" dirty="0"/>
              <a:t>-construction</a:t>
            </a:r>
            <a:r>
              <a:rPr lang="fr-CH" sz="2400" kern="0" dirty="0" smtClean="0"/>
              <a:t>, la </a:t>
            </a:r>
            <a:r>
              <a:rPr lang="fr-CH" sz="2400" kern="0" dirty="0"/>
              <a:t>collaboration et </a:t>
            </a:r>
            <a:r>
              <a:rPr lang="fr-CH" sz="2400" kern="0" dirty="0" smtClean="0"/>
              <a:t>l’ouverture</a:t>
            </a:r>
            <a:r>
              <a:rPr lang="fr-CH" sz="2400" kern="0" dirty="0"/>
              <a:t>. Avec </a:t>
            </a:r>
            <a:r>
              <a:rPr lang="fr-CH" sz="2400" kern="0" dirty="0" smtClean="0"/>
              <a:t>pour objectif </a:t>
            </a:r>
            <a:r>
              <a:rPr lang="fr-CH" sz="2400" kern="0" dirty="0"/>
              <a:t>de mieux servir les usagers, </a:t>
            </a:r>
            <a:r>
              <a:rPr lang="fr-CH" sz="2400" kern="0" dirty="0" smtClean="0"/>
              <a:t>cette approche </a:t>
            </a:r>
            <a:r>
              <a:rPr lang="fr-CH" sz="2400" kern="0" dirty="0"/>
              <a:t>est nécessaire pour améliorer</a:t>
            </a:r>
            <a:r>
              <a:rPr lang="fr-CH" sz="2400" kern="0" dirty="0" smtClean="0"/>
              <a:t>, voire </a:t>
            </a:r>
            <a:r>
              <a:rPr lang="fr-CH" sz="2400" kern="0" dirty="0"/>
              <a:t>même bouleverser le </a:t>
            </a:r>
            <a:r>
              <a:rPr lang="fr-CH" sz="2400" kern="0" dirty="0" smtClean="0"/>
              <a:t>fonctionnement de </a:t>
            </a:r>
            <a:r>
              <a:rPr lang="fr-CH" sz="2400" kern="0" dirty="0"/>
              <a:t>l’administration tout en valorisant </a:t>
            </a:r>
            <a:r>
              <a:rPr lang="fr-CH" sz="2400" kern="0" dirty="0" smtClean="0"/>
              <a:t>ses collaborateurs</a:t>
            </a:r>
            <a:r>
              <a:rPr lang="fr-CH" sz="2400" kern="0" dirty="0"/>
              <a:t>.</a:t>
            </a:r>
          </a:p>
        </p:txBody>
      </p:sp>
      <p:sp>
        <p:nvSpPr>
          <p:cNvPr id="7" name="ZoneTexte 6"/>
          <p:cNvSpPr txBox="1"/>
          <p:nvPr/>
        </p:nvSpPr>
        <p:spPr>
          <a:xfrm>
            <a:off x="7186609" y="6503444"/>
            <a:ext cx="1840568" cy="307777"/>
          </a:xfrm>
          <a:prstGeom prst="rect">
            <a:avLst/>
          </a:prstGeom>
          <a:noFill/>
        </p:spPr>
        <p:txBody>
          <a:bodyPr wrap="none" rtlCol="0">
            <a:spAutoFit/>
          </a:bodyPr>
          <a:lstStyle/>
          <a:p>
            <a:r>
              <a:rPr lang="fr-CH" sz="1400" i="1" dirty="0" smtClean="0">
                <a:latin typeface="Trebuchet MS" pitchFamily="34" charset="0"/>
              </a:rPr>
              <a:t>Rapport </a:t>
            </a:r>
            <a:r>
              <a:rPr lang="fr-CH" sz="1400" i="1" dirty="0" err="1" smtClean="0">
                <a:latin typeface="Trebuchet MS" pitchFamily="34" charset="0"/>
              </a:rPr>
              <a:t>PolNum</a:t>
            </a:r>
            <a:r>
              <a:rPr lang="fr-CH" sz="1400" i="1" dirty="0" smtClean="0">
                <a:latin typeface="Trebuchet MS" pitchFamily="34" charset="0"/>
              </a:rPr>
              <a:t> p68</a:t>
            </a:r>
          </a:p>
        </p:txBody>
      </p:sp>
    </p:spTree>
    <p:extLst>
      <p:ext uri="{BB962C8B-B14F-4D97-AF65-F5344CB8AC3E}">
        <p14:creationId xmlns:p14="http://schemas.microsoft.com/office/powerpoint/2010/main" val="37976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22" y="124992"/>
            <a:ext cx="4376272" cy="65596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19017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Intérêt en Suisse</a:t>
            </a:r>
            <a:endParaRPr lang="fr-FR" sz="4000" b="1" dirty="0">
              <a:solidFill>
                <a:schemeClr val="bg1"/>
              </a:solidFill>
              <a:latin typeface="Calibri"/>
              <a:ea typeface="Arial Unicode MS" pitchFamily="34" charset="-128"/>
              <a:cs typeface="Arial Unicode MS" pitchFamily="34" charset="-128"/>
            </a:endParaRPr>
          </a:p>
        </p:txBody>
      </p:sp>
      <p:pic>
        <p:nvPicPr>
          <p:cNvPr id="6" name="Image 5"/>
          <p:cNvPicPr>
            <a:picLocks noChangeAspect="1"/>
          </p:cNvPicPr>
          <p:nvPr/>
        </p:nvPicPr>
        <p:blipFill>
          <a:blip r:embed="rId3"/>
          <a:stretch>
            <a:fillRect/>
          </a:stretch>
        </p:blipFill>
        <p:spPr>
          <a:xfrm>
            <a:off x="-5893" y="931516"/>
            <a:ext cx="8539682" cy="5368697"/>
          </a:xfrm>
          <a:prstGeom prst="rect">
            <a:avLst/>
          </a:prstGeom>
        </p:spPr>
      </p:pic>
      <p:sp>
        <p:nvSpPr>
          <p:cNvPr id="7" name="Rectangle 6"/>
          <p:cNvSpPr/>
          <p:nvPr/>
        </p:nvSpPr>
        <p:spPr>
          <a:xfrm>
            <a:off x="2127565" y="6367729"/>
            <a:ext cx="6898740" cy="276999"/>
          </a:xfrm>
          <a:prstGeom prst="rect">
            <a:avLst/>
          </a:prstGeom>
        </p:spPr>
        <p:txBody>
          <a:bodyPr wrap="square">
            <a:spAutoFit/>
          </a:bodyPr>
          <a:lstStyle/>
          <a:p>
            <a:r>
              <a:rPr lang="fr-CH" sz="1200" i="1" dirty="0">
                <a:hlinkClick r:id="rId4"/>
              </a:rPr>
              <a:t>https://www.swico.ch/fr/news/detail/evaluation-du-barometre-numerique#affinite-dans-le-numerique</a:t>
            </a:r>
            <a:endParaRPr lang="fr-CH" sz="1200" i="1" dirty="0"/>
          </a:p>
        </p:txBody>
      </p:sp>
      <p:sp>
        <p:nvSpPr>
          <p:cNvPr id="8" name="Rectangle 7"/>
          <p:cNvSpPr/>
          <p:nvPr/>
        </p:nvSpPr>
        <p:spPr>
          <a:xfrm>
            <a:off x="5211175" y="2679826"/>
            <a:ext cx="2534970" cy="262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p:cNvSpPr txBox="1"/>
          <p:nvPr/>
        </p:nvSpPr>
        <p:spPr>
          <a:xfrm>
            <a:off x="7665720" y="1844040"/>
            <a:ext cx="1470274" cy="923330"/>
          </a:xfrm>
          <a:prstGeom prst="rect">
            <a:avLst/>
          </a:prstGeom>
          <a:noFill/>
        </p:spPr>
        <p:txBody>
          <a:bodyPr wrap="none" rtlCol="0">
            <a:spAutoFit/>
          </a:bodyPr>
          <a:lstStyle/>
          <a:p>
            <a:r>
              <a:rPr lang="fr-CH" sz="5400" b="1" dirty="0" smtClean="0">
                <a:solidFill>
                  <a:srgbClr val="FF0000"/>
                </a:solidFill>
                <a:latin typeface="Trebuchet MS" pitchFamily="34" charset="0"/>
              </a:rPr>
              <a:t>18%</a:t>
            </a:r>
          </a:p>
        </p:txBody>
      </p:sp>
    </p:spTree>
    <p:extLst>
      <p:ext uri="{BB962C8B-B14F-4D97-AF65-F5344CB8AC3E}">
        <p14:creationId xmlns:p14="http://schemas.microsoft.com/office/powerpoint/2010/main" val="160045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144000" cy="864000"/>
          </a:xfrm>
          <a:prstGeom prst="rect">
            <a:avLst/>
          </a:prstGeom>
          <a:solidFill>
            <a:srgbClr val="599EA3"/>
          </a:solidFill>
          <a:ln w="9525">
            <a:noFill/>
            <a:miter lim="800000"/>
            <a:headEnd/>
            <a:tailEnd/>
          </a:ln>
        </p:spPr>
        <p:txBody>
          <a:bodyPr lIns="91430" tIns="45715" rIns="91430" bIns="45715" anchor="ctr"/>
          <a:lstStyle/>
          <a:p>
            <a:pPr algn="ctr" defTabSz="914414" eaLnBrk="0" hangingPunct="0"/>
            <a:r>
              <a:rPr lang="fr-CH" sz="4000" b="1" dirty="0" smtClean="0">
                <a:solidFill>
                  <a:schemeClr val="bg1"/>
                </a:solidFill>
                <a:latin typeface="Calibri"/>
                <a:ea typeface="Arial Unicode MS" pitchFamily="34" charset="-128"/>
                <a:cs typeface="Arial Unicode MS" pitchFamily="34" charset="-128"/>
              </a:rPr>
              <a:t>Vision</a:t>
            </a:r>
            <a:endParaRPr lang="fr-FR" sz="4000" b="1" dirty="0">
              <a:solidFill>
                <a:schemeClr val="bg1"/>
              </a:solidFill>
              <a:latin typeface="Calibri"/>
              <a:ea typeface="Arial Unicode MS" pitchFamily="34" charset="-128"/>
              <a:cs typeface="Arial Unicode MS" pitchFamily="34" charset="-128"/>
            </a:endParaRPr>
          </a:p>
        </p:txBody>
      </p:sp>
      <p:sp>
        <p:nvSpPr>
          <p:cNvPr id="4" name="Espace réservé du contenu 3"/>
          <p:cNvSpPr>
            <a:spLocks noGrp="1"/>
          </p:cNvSpPr>
          <p:nvPr>
            <p:ph idx="1"/>
          </p:nvPr>
        </p:nvSpPr>
        <p:spPr>
          <a:xfrm>
            <a:off x="457200" y="1447803"/>
            <a:ext cx="8229600" cy="4525963"/>
          </a:xfrm>
        </p:spPr>
        <p:txBody>
          <a:bodyPr/>
          <a:lstStyle/>
          <a:p>
            <a:pPr>
              <a:spcBef>
                <a:spcPts val="1200"/>
              </a:spcBef>
            </a:pPr>
            <a:r>
              <a:rPr lang="fr-CH" sz="2400" dirty="0" smtClean="0"/>
              <a:t>Le numérique n’est pas une fin en soi</a:t>
            </a:r>
          </a:p>
          <a:p>
            <a:pPr>
              <a:spcBef>
                <a:spcPts val="1200"/>
              </a:spcBef>
            </a:pPr>
            <a:r>
              <a:rPr lang="fr-CH" sz="2400" dirty="0" smtClean="0"/>
              <a:t>Transformation de l’administration au service des citoyens</a:t>
            </a:r>
          </a:p>
          <a:p>
            <a:pPr>
              <a:spcBef>
                <a:spcPts val="1200"/>
              </a:spcBef>
            </a:pPr>
            <a:r>
              <a:rPr lang="fr-CH" sz="2400" dirty="0" smtClean="0"/>
              <a:t>Accompagnement de la transition numérique de Genève</a:t>
            </a:r>
          </a:p>
          <a:p>
            <a:pPr>
              <a:spcBef>
                <a:spcPts val="1200"/>
              </a:spcBef>
            </a:pPr>
            <a:r>
              <a:rPr lang="fr-CH" sz="2400" dirty="0" smtClean="0"/>
              <a:t>Contribuer ainsi à la prospérité du canton</a:t>
            </a:r>
          </a:p>
          <a:p>
            <a:pPr>
              <a:spcBef>
                <a:spcPts val="1200"/>
              </a:spcBef>
            </a:pPr>
            <a:r>
              <a:rPr lang="fr-CH" sz="2400" dirty="0" smtClean="0"/>
              <a:t>Et à l’amélioration de la qualité de vie</a:t>
            </a:r>
          </a:p>
          <a:p>
            <a:pPr>
              <a:spcBef>
                <a:spcPts val="1200"/>
              </a:spcBef>
            </a:pPr>
            <a:r>
              <a:rPr lang="fr-CH" sz="2400" dirty="0" smtClean="0"/>
              <a:t>Perspective développement durable</a:t>
            </a:r>
          </a:p>
          <a:p>
            <a:pPr>
              <a:spcBef>
                <a:spcPts val="1200"/>
              </a:spcBef>
            </a:pPr>
            <a:r>
              <a:rPr lang="fr-CH" sz="2400" dirty="0" smtClean="0"/>
              <a:t>Positionner Genève comme une source d’inspiration dans la transition numérique pour tous </a:t>
            </a:r>
          </a:p>
          <a:p>
            <a:endParaRPr lang="fr-CH" sz="2400" dirty="0"/>
          </a:p>
        </p:txBody>
      </p:sp>
    </p:spTree>
    <p:extLst>
      <p:ext uri="{BB962C8B-B14F-4D97-AF65-F5344CB8AC3E}">
        <p14:creationId xmlns:p14="http://schemas.microsoft.com/office/powerpoint/2010/main" val="15928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346"/>
            <a:ext cx="9144000" cy="5691608"/>
          </a:xfrm>
          <a:prstGeom prst="rect">
            <a:avLst/>
          </a:prstGeom>
        </p:spPr>
      </p:pic>
      <p:sp>
        <p:nvSpPr>
          <p:cNvPr id="3" name="Espace réservé du contenu 2"/>
          <p:cNvSpPr>
            <a:spLocks noGrp="1"/>
          </p:cNvSpPr>
          <p:nvPr>
            <p:ph idx="1"/>
          </p:nvPr>
        </p:nvSpPr>
        <p:spPr>
          <a:xfrm>
            <a:off x="868680" y="4208833"/>
            <a:ext cx="7452359" cy="1844305"/>
          </a:xfrm>
          <a:solidFill>
            <a:srgbClr val="444243">
              <a:alpha val="89804"/>
            </a:srgbClr>
          </a:solidFill>
        </p:spPr>
        <p:txBody>
          <a:bodyPr/>
          <a:lstStyle/>
          <a:p>
            <a:pPr marL="0" indent="0" algn="ctr">
              <a:spcBef>
                <a:spcPts val="0"/>
              </a:spcBef>
              <a:buNone/>
            </a:pPr>
            <a:r>
              <a:rPr lang="fr-CH" sz="5400" b="1" dirty="0" smtClean="0">
                <a:solidFill>
                  <a:schemeClr val="bg1"/>
                </a:solidFill>
              </a:rPr>
              <a:t>La </a:t>
            </a:r>
            <a:r>
              <a:rPr lang="fr-CH" sz="5400" b="1" dirty="0">
                <a:solidFill>
                  <a:schemeClr val="bg1"/>
                </a:solidFill>
              </a:rPr>
              <a:t>cohésion </a:t>
            </a:r>
            <a:r>
              <a:rPr lang="fr-CH" sz="5400" b="1" dirty="0" smtClean="0">
                <a:solidFill>
                  <a:schemeClr val="bg1"/>
                </a:solidFill>
              </a:rPr>
              <a:t>sociale</a:t>
            </a:r>
            <a:br>
              <a:rPr lang="fr-CH" sz="5400" b="1" dirty="0" smtClean="0">
                <a:solidFill>
                  <a:schemeClr val="bg1"/>
                </a:solidFill>
              </a:rPr>
            </a:br>
            <a:r>
              <a:rPr lang="fr-CH" sz="5400" b="1" dirty="0" smtClean="0">
                <a:solidFill>
                  <a:schemeClr val="bg1"/>
                </a:solidFill>
              </a:rPr>
              <a:t>à </a:t>
            </a:r>
            <a:r>
              <a:rPr lang="fr-CH" sz="5400" b="1" dirty="0">
                <a:solidFill>
                  <a:schemeClr val="bg1"/>
                </a:solidFill>
              </a:rPr>
              <a:t>l’ère du </a:t>
            </a:r>
            <a:r>
              <a:rPr lang="fr-CH" sz="5400" b="1" dirty="0" smtClean="0">
                <a:solidFill>
                  <a:schemeClr val="bg1"/>
                </a:solidFill>
              </a:rPr>
              <a:t>numérique </a:t>
            </a:r>
          </a:p>
          <a:p>
            <a:pPr>
              <a:spcBef>
                <a:spcPts val="1200"/>
              </a:spcBef>
            </a:pPr>
            <a:endParaRPr lang="fr-CH" sz="3600" b="1" dirty="0" smtClean="0"/>
          </a:p>
        </p:txBody>
      </p:sp>
    </p:spTree>
    <p:extLst>
      <p:ext uri="{BB962C8B-B14F-4D97-AF65-F5344CB8AC3E}">
        <p14:creationId xmlns:p14="http://schemas.microsoft.com/office/powerpoint/2010/main" val="3237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6031"/>
            <a:ext cx="9144000" cy="4645938"/>
          </a:xfrm>
          <a:prstGeom prst="rect">
            <a:avLst/>
          </a:prstGeom>
        </p:spPr>
      </p:pic>
      <p:sp>
        <p:nvSpPr>
          <p:cNvPr id="3" name="Espace réservé du contenu 2"/>
          <p:cNvSpPr>
            <a:spLocks noGrp="1"/>
          </p:cNvSpPr>
          <p:nvPr>
            <p:ph idx="1"/>
          </p:nvPr>
        </p:nvSpPr>
        <p:spPr>
          <a:xfrm>
            <a:off x="1036320" y="114989"/>
            <a:ext cx="7128509" cy="2323411"/>
          </a:xfrm>
          <a:solidFill>
            <a:srgbClr val="434A67">
              <a:alpha val="89804"/>
            </a:srgbClr>
          </a:solidFill>
        </p:spPr>
        <p:txBody>
          <a:bodyPr/>
          <a:lstStyle/>
          <a:p>
            <a:pPr>
              <a:spcBef>
                <a:spcPts val="1200"/>
              </a:spcBef>
            </a:pPr>
            <a:endParaRPr lang="fr-CH" sz="3200" dirty="0" smtClean="0"/>
          </a:p>
          <a:p>
            <a:pPr marL="0" indent="0" algn="ctr">
              <a:spcBef>
                <a:spcPts val="0"/>
              </a:spcBef>
              <a:buNone/>
            </a:pPr>
            <a:r>
              <a:rPr lang="fr-CH" sz="5400" b="1" dirty="0">
                <a:solidFill>
                  <a:schemeClr val="bg1"/>
                </a:solidFill>
              </a:rPr>
              <a:t>La participation </a:t>
            </a:r>
            <a:r>
              <a:rPr lang="fr-CH" sz="5400" b="1" dirty="0" smtClean="0">
                <a:solidFill>
                  <a:schemeClr val="bg1"/>
                </a:solidFill>
              </a:rPr>
              <a:t>citoyenne</a:t>
            </a:r>
          </a:p>
          <a:p>
            <a:pPr>
              <a:spcBef>
                <a:spcPts val="1200"/>
              </a:spcBef>
            </a:pPr>
            <a:endParaRPr lang="fr-CH" sz="3200" dirty="0" smtClean="0"/>
          </a:p>
        </p:txBody>
      </p:sp>
    </p:spTree>
    <p:extLst>
      <p:ext uri="{BB962C8B-B14F-4D97-AF65-F5344CB8AC3E}">
        <p14:creationId xmlns:p14="http://schemas.microsoft.com/office/powerpoint/2010/main" val="3285880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190"/>
            <a:ext cx="9144000" cy="6103620"/>
          </a:xfrm>
          <a:prstGeom prst="rect">
            <a:avLst/>
          </a:prstGeom>
        </p:spPr>
      </p:pic>
      <p:sp>
        <p:nvSpPr>
          <p:cNvPr id="3" name="Espace réservé du contenu 2"/>
          <p:cNvSpPr>
            <a:spLocks noGrp="1"/>
          </p:cNvSpPr>
          <p:nvPr>
            <p:ph idx="1"/>
          </p:nvPr>
        </p:nvSpPr>
        <p:spPr>
          <a:xfrm>
            <a:off x="457200" y="4704134"/>
            <a:ext cx="8229600" cy="1458542"/>
          </a:xfrm>
          <a:solidFill>
            <a:srgbClr val="405163">
              <a:alpha val="89804"/>
            </a:srgbClr>
          </a:solidFill>
        </p:spPr>
        <p:txBody>
          <a:bodyPr/>
          <a:lstStyle/>
          <a:p>
            <a:pPr marL="0" indent="0" algn="ctr">
              <a:spcBef>
                <a:spcPts val="600"/>
              </a:spcBef>
              <a:buNone/>
            </a:pPr>
            <a:r>
              <a:rPr lang="fr-CH" sz="4800" b="1" dirty="0" smtClean="0">
                <a:solidFill>
                  <a:schemeClr val="bg1"/>
                </a:solidFill>
              </a:rPr>
              <a:t>Le numérique </a:t>
            </a:r>
            <a:r>
              <a:rPr lang="fr-CH" sz="4800" b="1" dirty="0">
                <a:solidFill>
                  <a:schemeClr val="bg1"/>
                </a:solidFill>
              </a:rPr>
              <a:t>au service de </a:t>
            </a:r>
            <a:r>
              <a:rPr lang="fr-CH" sz="4800" b="1" dirty="0" smtClean="0">
                <a:solidFill>
                  <a:schemeClr val="bg1"/>
                </a:solidFill>
              </a:rPr>
              <a:t>l’humain</a:t>
            </a:r>
            <a:endParaRPr lang="fr-CH" sz="4800" b="1" dirty="0">
              <a:solidFill>
                <a:schemeClr val="bg1"/>
              </a:solidFill>
            </a:endParaRPr>
          </a:p>
        </p:txBody>
      </p:sp>
    </p:spTree>
    <p:extLst>
      <p:ext uri="{BB962C8B-B14F-4D97-AF65-F5344CB8AC3E}">
        <p14:creationId xmlns:p14="http://schemas.microsoft.com/office/powerpoint/2010/main" val="658556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5828"/>
            <a:ext cx="9144000" cy="5487293"/>
          </a:xfrm>
          <a:prstGeom prst="rect">
            <a:avLst/>
          </a:prstGeom>
        </p:spPr>
      </p:pic>
      <p:sp>
        <p:nvSpPr>
          <p:cNvPr id="3" name="Espace réservé du contenu 2"/>
          <p:cNvSpPr>
            <a:spLocks noGrp="1"/>
          </p:cNvSpPr>
          <p:nvPr>
            <p:ph idx="1"/>
          </p:nvPr>
        </p:nvSpPr>
        <p:spPr>
          <a:xfrm>
            <a:off x="1737360" y="4837484"/>
            <a:ext cx="5958840" cy="1325191"/>
          </a:xfrm>
          <a:solidFill>
            <a:srgbClr val="141D3B">
              <a:alpha val="70000"/>
            </a:srgbClr>
          </a:solidFill>
        </p:spPr>
        <p:txBody>
          <a:bodyPr/>
          <a:lstStyle/>
          <a:p>
            <a:pPr marL="0" indent="0" algn="ctr">
              <a:spcBef>
                <a:spcPts val="0"/>
              </a:spcBef>
              <a:buNone/>
            </a:pPr>
            <a:r>
              <a:rPr lang="fr-CH" sz="6000" b="1" dirty="0" smtClean="0">
                <a:solidFill>
                  <a:schemeClr val="bg1"/>
                </a:solidFill>
              </a:rPr>
              <a:t>La confiance</a:t>
            </a:r>
          </a:p>
          <a:p>
            <a:pPr>
              <a:spcBef>
                <a:spcPts val="1200"/>
              </a:spcBef>
            </a:pPr>
            <a:endParaRPr lang="fr-CH" sz="4000" b="1" dirty="0" smtClean="0"/>
          </a:p>
        </p:txBody>
      </p:sp>
    </p:spTree>
    <p:extLst>
      <p:ext uri="{BB962C8B-B14F-4D97-AF65-F5344CB8AC3E}">
        <p14:creationId xmlns:p14="http://schemas.microsoft.com/office/powerpoint/2010/main" val="1825439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odèle par défaut">
  <a:themeElements>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ersonnalisé 3">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Trebuchet MS" pitchFamily="34"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Personnalisé 1">
      <a:dk1>
        <a:srgbClr val="1C1C1B"/>
      </a:dk1>
      <a:lt1>
        <a:sysClr val="window" lastClr="FFFFFF"/>
      </a:lt1>
      <a:dk2>
        <a:srgbClr val="E22E28"/>
      </a:dk2>
      <a:lt2>
        <a:srgbClr val="E7E6E6"/>
      </a:lt2>
      <a:accent1>
        <a:srgbClr val="E22E28"/>
      </a:accent1>
      <a:accent2>
        <a:srgbClr val="7F7F7F"/>
      </a:accent2>
      <a:accent3>
        <a:srgbClr val="1C1C1B"/>
      </a:accent3>
      <a:accent4>
        <a:srgbClr val="E22E28"/>
      </a:accent4>
      <a:accent5>
        <a:srgbClr val="595959"/>
      </a:accent5>
      <a:accent6>
        <a:srgbClr val="7F7F7F"/>
      </a:accent6>
      <a:hlink>
        <a:srgbClr val="BFBFBF"/>
      </a:hlink>
      <a:folHlink>
        <a:srgbClr val="D8D8D8"/>
      </a:folHlink>
    </a:clrScheme>
    <a:fontScheme name="HE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c-cm.potx" id="{E966FA5A-816C-4314-A4FC-441668F28E66}" vid="{BDCF6A88-C5F9-4A55-92DA-A65C0A18FDD8}"/>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PresentationEtat</Template>
  <TotalTime>18257</TotalTime>
  <Words>1849</Words>
  <Application>Microsoft Office PowerPoint</Application>
  <PresentationFormat>Affichage à l'écran (4:3)</PresentationFormat>
  <Paragraphs>302</Paragraphs>
  <Slides>33</Slides>
  <Notes>31</Notes>
  <HiddenSlides>3</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33</vt:i4>
      </vt:variant>
    </vt:vector>
  </HeadingPairs>
  <TitlesOfParts>
    <vt:vector size="44" baseType="lpstr">
      <vt:lpstr>ＭＳ Ｐゴシック</vt:lpstr>
      <vt:lpstr>Arial</vt:lpstr>
      <vt:lpstr>Arial Unicode MS</vt:lpstr>
      <vt:lpstr>Calibri</vt:lpstr>
      <vt:lpstr>Symbol</vt:lpstr>
      <vt:lpstr>Times New Roman</vt:lpstr>
      <vt:lpstr>Trebuchet MS</vt:lpstr>
      <vt:lpstr>Wingdings</vt:lpstr>
      <vt:lpstr>2_Modèle par défaut</vt:lpstr>
      <vt:lpstr>2_Thème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Etat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patrick.genoud@etat.ge.ch</dc:creator>
  <cp:lastModifiedBy>Genoud Patrick (DI)</cp:lastModifiedBy>
  <cp:revision>362</cp:revision>
  <cp:lastPrinted>2019-10-10T09:48:18Z</cp:lastPrinted>
  <dcterms:created xsi:type="dcterms:W3CDTF">2017-08-30T09:05:08Z</dcterms:created>
  <dcterms:modified xsi:type="dcterms:W3CDTF">2019-10-18T09:40:25Z</dcterms:modified>
</cp:coreProperties>
</file>